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1B786-1213-4962-8670-42DD7790A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0AA25-657F-40FA-A567-1521979CF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23F65-C737-4A9F-8CB2-B9619A2D3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A6C228-7FF9-4EA6-941C-4C93341A3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317E14-1F3D-4A81-95EF-A5773DB97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E3D349-D714-4B77-817F-C8CF771F0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640675-6DF0-4284-8EEF-E943B1F6A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AEAA7C-5C3A-4D06-A576-E7C7D4EB4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F5CB81-3C49-463F-9A99-2AE276B78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CAC8E-13FD-4F9A-B9EB-F537B5149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19FFA-CA19-459A-87B6-8392D6F74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3005507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食品健康与安全的产业发展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食品健康与安全产业概述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食品健康与安全产业的发展历程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食品健康与安全产业的市场分析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食品健康与安全产业的政策法规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食品健康与安全产业的技术创新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食品健康与安全产业的挑战与对策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食品健康与安全产业概述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食品健康与安全产业是指以提供健康、安全、优质的食品为核心，涵盖食品生产、加工、流通、消费等全过程的产业。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根据产品类型和服务领域，食品健康与安全产业可分为初级农产品、食品加工业、食品流通业、餐饮业等。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全球食品健康与安全产业的规模不断扩大，据统计，2022年全球食品健康与安全产业的规模已超过5万亿美元。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随着人们对食品健康与安全的关注度不断提高，食品健康与安全产业的增长趋势明显，预计未来几年将继续保持稳定增长。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产业链上游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包括农业、畜牧业、渔业等初级产业，提供食品生产所需的原材料。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产业链中游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包括食品加工、制造、包装等环节，将原材料加工成可消费的食品。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产业链下游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包括食品流通、销售、餐饮等环节，将食品送到消费者手中。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食品健康与安全产业的发展历程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食品加工主要以手工或简单机械操作为主，生产效率低下。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食品加工技术落后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167" r="141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人们对食品安全的认识不足，食品安全问题时有发生。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食品安全意识薄弱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缺乏完善的食品安全法律法规体系，对食品安全监管力度不够。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法律法规不健全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起步阶段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随着科技的发展，食品加工行业开始广泛应用机械化、自动化技术，提高了生产效率。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食品加工技术进步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542" r="5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食品安全意识提高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917" b="12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法律法规逐步完善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随着消费者对食品安全问题的关注度提高，企业开始重视食品安全管理。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政府开始加强食品安全法律法规的制定和实施，加强了对食品安全的监管力度。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快速发展阶段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042" r="22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法律法规健全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政府已经建立起完善的食品安全法律法规体系，对食品安全监管力度持续加强。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食品加工技术成熟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食品加工行业已经形成了完整的产业链和成熟的工艺技术体系，生产效率和质量水平得到大幅提升。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企业普遍建立了完善的食品安全管理体系，从原料采购到产品销售全过程进行严格控制。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成熟阶段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185" b="41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智能化转型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随着人工智能、大数据等新技术的应用，食品加工行业将向智能化、自动化转型，进一步提高生产效率和产品质量。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绿色环保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随着环保意识的提高，食品加工行业将更加注重环保和可持续发展，推动绿色生产。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随着消费者需求的多样化，食品加工行业将更加注重个性化、定制化产品的研发和生产。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食品健康与安全产业的市场分析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健康意识提升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随着消费者对健康饮食的关注度提高，对健康食品的需求不断增长。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品质生活追求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消费者对食品安全的要求日益严格，对高品质、安全可靠的食品需求增加。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不同年龄、性别和消费群体的消费者对食品的需求呈现多样化，推动市场细分。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https://d.book118.com/228130055072006031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2024-09-08T12:41:07.109</cp:lastPrinted>
  <dcterms:created xsi:type="dcterms:W3CDTF">2024-09-08T04:41:07Z</dcterms:created>
  <dcterms:modified xsi:type="dcterms:W3CDTF">2024-09-08T04:41:09Z</dcterms:modified>
</cp:coreProperties>
</file>