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C7D00CD-B5DB-43A3-A726-8CF0B95BADC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73C5D-397F-4035-9660-04190675B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FE50A-4298-4BA2-9964-C74EA6AC5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6CFA-05A0-4D1C-A9C6-0761E400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DF8E7-C5B6-485B-A6AE-907635D1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6556B-DAC1-4BA6-B5C8-15DC9057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725D5-AA83-4E84-AE7E-4FBBD9FF4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D84F5-A621-4F4F-97E5-4C4BB102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173E1-939B-42D7-B6F7-AFEAF312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F0995-BD95-4DD5-9513-D8D5FF9A7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DF13-1816-4C0F-8541-42538F85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77E5A-D3E2-4B97-A90C-032252372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06476A-D0F5-4855-99B7-026122FF36A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A230A14-51B6-491B-A2EE-5E5CC701CEB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0074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医院安全事故应急预案培训与实操指南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医院安全事故应急预案培训与实操指南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医院安全事故应急预案编制原则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医院安全事故应急预案的内容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医院安全事故应急预案的执行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医院安全事故应急预案的改进与完善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医院安全事故应急预案培训与实操指南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医院安全事故应急预案培训与实操指南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医院作为人员密集、设备众多的场所，安全事故时常发生。制定并实施应急预案至关重要，能有效提高事故应对能力和减轻损失。本指南旨在帮助医务人员更好地应对各种医院安全事故。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医院安全事故类型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包括电气设备故障、用火不慎等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如地震、洪水等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自然灾害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手术失误、药物过敏等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医护人员遭受暴力行为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暴力伤医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应急响应流程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发现异常情况及时报告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事故发现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对事故情况进行初步分析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初步评估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采取紧急措施控制事故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向相关部门及人员通报情况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信息通报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保障医护人员安全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培训使人员知晓应对方法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保障患者安全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预案减少事故对患者的伤害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实操指南确保预案执行到位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医院安全事故应急预案的重要性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保障医院安全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预案能有效应对不同类型事故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医院安全事故应急预案的制定和执行十分重要，仅有完备的预案和实操指南，医院才能更好地应对各类突发情况，保障医院内人员和患者的生命财产安全。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医院安全事故应急预案编制原则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医院安全事故应急预案编制原则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医院安全事故应急预案的编制原则包括明确责任、流程简便、配备必要资源等。这些原则确保在发生紧急情况时，医院能够快速、有效地应对各种安全事故。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编制原则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每个人都应清楚自己在应急预案中的职责和任务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应急预案流程应简单明了，便于执行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流程简便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医院需要配备必要的设备和人员以应对各类安全事故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配备必要资源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参与人员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各部门需要共同合作，密切配合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全院各部门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每个人都应积极参与应急预案的制定与执行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合力能够提高应急响应效率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与实操的结合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预案需要根据医院实际情况进行调整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考虑实际情况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只有实操结合才能保证预案的有效性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顺利执行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实际应急中的执行能力至关重要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问题发现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演练中能够发现潜在问题，及时解决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演练结果反馈应用于预案的不断完善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通过演练提高医院应急响应的能力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应急演练需要定期进行，以保持熟练程度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医院安全事故应急预案的内容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医院安全事故应急预案的内容包括组织机构、预案体系、应急预案内容、应急资源、应急演练等方面。有效的应急预案能够保证医院在面对各类事故时能够快速、有序地做出反应，保障医护人员和患者的安全。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组织机构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明确各级机构的职责、权利和监督关系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各级机构职责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明确各类资源的储备情况，包括医疗器械、药品、人员等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应急资源储备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规定定期组织应急演练的频率、形式和内容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应急资源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医院应急预案中需要明确各类资源的储备情况，包括医疗器械、药品、人员等。在应急情况下，迅速调动和利用这些资源可以有效减轻事故带来的损失，保障医护人员和患者的安全。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规定定期组织应急演练的频率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提高医护人员的应急反应能力和配合默契度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应急反应能力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明确应急演练的形式和内容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形式与内容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明确各类资源的储备情况，包括医疗器械、药品、人员等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详细说明各种事故应急处理的程序和措施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规定定期组织应急演练的频率、形式和内容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预案体系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组织机构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明确各级机构的职责、权利和监督关系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通过本章内容的学习，可以了解到医院安全事故应急预案的重要性和内容，希望能够提高医护人员的应急处置能力，确保医疗安全。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医院安全事故应急预案的执行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执行机制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医院应急预案的执行必须建立明确的指挥系统和执行程序。只有这样，当事故发生时，才能够快速有效地展开应急响应，保障医院安全。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https://d.book118.com/228130074034006046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医院安全事故应急预案培训与实操指南</vt:lpstr>
      <vt:lpstr>目录</vt:lpstr>
      <vt:lpstr>第1章 医院安全事故应急预案培训与实操指南</vt:lpstr>
      <vt:lpstr> </vt:lpstr>
      <vt:lpstr>医院安全事故类型</vt:lpstr>
      <vt:lpstr>应急响应流程</vt:lpstr>
      <vt:lpstr>医院安全事故应急预案的重要性</vt:lpstr>
      <vt:lpstr>总结</vt:lpstr>
      <vt:lpstr>第二章 医院安全事故应急预案编制原则</vt:lpstr>
      <vt:lpstr> </vt:lpstr>
      <vt:lpstr>编制原则</vt:lpstr>
      <vt:lpstr>参与人员</vt:lpstr>
      <vt:lpstr>与实操的结合</vt:lpstr>
      <vt:lpstr>定期演练</vt:lpstr>
      <vt:lpstr>第3章 医院安全事故应急预案的内容</vt:lpstr>
      <vt:lpstr>内容概述</vt:lpstr>
      <vt:lpstr>组织机构</vt:lpstr>
      <vt:lpstr> </vt:lpstr>
      <vt:lpstr>应急演练</vt:lpstr>
      <vt:lpstr>预案体系</vt:lpstr>
      <vt:lpstr>结尾</vt:lpstr>
      <vt:lpstr>第四章 医院安全事故应急预案的执行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2024-09-27T01:02:28.831</cp:lastPrinted>
  <dcterms:created xsi:type="dcterms:W3CDTF">2024-09-26T17:02:28Z</dcterms:created>
  <dcterms:modified xsi:type="dcterms:W3CDTF">2024-09-26T17:02:30Z</dcterms:modified>
</cp:coreProperties>
</file>