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F7408-DC7A-46A0-9DA0-9A57C8043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D6F79-A4B0-4BD2-819C-06F451171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A7267-DAC2-4D53-99B9-48D1CC477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D91C6D-99FB-43C2-99DA-3CA867B7D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D33FD1-9E90-47DE-92CF-7C0798CD4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C0F5E1-00C8-4876-ABA0-040FE1671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2CA7FE-8D51-4B54-AA16-3707068A7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934128-3BD6-4CFC-AB30-EF590B5E8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8168CD-715F-446E-8B02-17C4E1848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81629-896B-4F7C-A308-18A83542F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E7079-6337-47FA-99DA-2C8859250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311031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2024小家电出海趋势洞察白皮书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小家电出海市场概述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2024小家电出海市场洞察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小家电出海市场面临的挑战与机遇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小家电出海市场策略建议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随着生活水平的提高，消费者对小家电的需求不断增长，全球小家电市场规模逐年扩大。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全球小家电市场持续增长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中国小家电企业在技术、品质、创新等方面不断提升，具备了较强的国际竞争力。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中国小家电企业竞争力提升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面对国内市场日趋饱和，小家电企业纷纷将目光投向海外市场，寻求新的增长点。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出海战略成为小家电企业发展的重要方向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深入洞察2024年小家电出海趋势，为企业制定出海战略提供决策依据。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帮助企业了解海外市场需求、竞争态势和消费趋势，把握商机，提升品牌影响力和市场份额。同时，为政府和行业组织提供参考，推动小家电产业的国际化发展。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小家电出海市场概述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小家电出海市场规模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持续增长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随着全球消费者对小家电需求的增加，小家电出海市场规模不断扩大，预计未来几年将继续保持增长态势。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多样化市场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小家电出海市场覆盖全球各个国家和地区，市场分布广泛，为小家电企业提供了广阔的发展空间。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消费者对小家电产品的品质和性能要求较高，因此小家电企业需要注重产品质量，以满足不同国家和地区的市场需求。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小家电出海市场竞争激烈，品牌之间的竞争尤为突出，企业需要加强品牌建设和推广，提高品牌知名度和美誉度。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小家电出海市场特点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品牌竞争激烈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品质要求高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消费者对小家电产品的个性化需求越来越高，企业需要加强产品定制化服务，满足不同消费者的个性化需求。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随着人工智能技术的发展，智能化成为小家电出海市场的重要趋势，企业需要加强产品智能化研发和推广，以满足消费者对智能家居的需求。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环保意识日益增强，绿色环保成为小家电出海市场的重要发展方向，企业需要加强环保产品的研发和推广，提高产品的环保性能。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250" r="15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4375" r="34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333" r="16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小家电出海市场发展趋势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2024小家电出海市场洞察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全球小家电市场结构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厨房小家电、个人护理小家电和家居小家电是全球小家电市场的主要组成部分，其中厨房小家电占比最高。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全球小家电市场竞争格局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知名品牌占据主导地位，但新兴品牌也在不断涌现，市场竞争激烈。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全球小家电市场规模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随着人们生活水平的提高，全球小家电市场规模持续增长，预计到2024年将达到XXX亿美元。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全球小家电市场洞察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中国小家电出口规模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中国小家电出口规模逐年增长，成为全球小家电市场的重要供应国。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中国小家电出口结构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厨房小家电和个人护理小家电是中国小家电出口的主要产品，其中厨房小家电占比超过一半。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中国小家电出口市场分布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美国、欧洲和东南亚是中国小家电出口的主要市场，其中美国市场占比最高。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中国小家电出海市场洞察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https://d.book118.com/228131103131006025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2024-09-02T15:59:40.639</cp:lastPrinted>
  <dcterms:created xsi:type="dcterms:W3CDTF">2024-09-02T07:59:40Z</dcterms:created>
  <dcterms:modified xsi:type="dcterms:W3CDTF">2024-09-02T07:59:42Z</dcterms:modified>
</cp:coreProperties>
</file>