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D7C09-FB14-4441-A9C5-42AE14E7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74E1F-E5A4-42FA-B73F-6BBB74EDE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5FEEF-9350-4054-A683-9ECE293A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0DBFC-E63E-4F31-86B4-8DD090BB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642C8-9E3D-4B7A-96C9-9EA7E2A5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7BC09-5DB4-48A7-9231-11DFB385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5F34D-4960-433F-AC2B-5E315AE8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A9E73-D9CE-4AC8-9E40-0D4A3AEA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94EA-3BAB-4E30-AA3D-78783D41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42BE-2415-4B4D-A53F-FD3A0532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BBE53-772D-4382-BEF3-732F31AF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2073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《空间信息模型分析》ppt课件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空间信息模型的实际案例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空间信息模型的定义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空间信息模型是一种描述地理空间数据组织和表达方式的模型，它以图形化的方式表示地理实体的空间结构和属性特征。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空间信息模型通过定义地理实体的几何属性和关系属性，实现对地理实体在二维或三维空间中的位置、形态、拓扑关系等进行描述。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空间信息模型具有空间定位性，能够准确地表示地理实体的位置和空间关系。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空间信息模型具有多维性，可以表达地理实体的三维特征和时间变化。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空间信息模型具有多尺度性，可以根据不同尺度需求进行数据表达和展示。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空间信息模型具有语义丰富性，可以描述地理实体的属性和特征，支持多种应用需求。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5259" b="2525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空间信息模型的特点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空间信息模型可以用于城市规划方案的可视化、评估和决策支持。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城市规划和管理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通过空间信息模型可以对土地资源进行调查、评估和规划，实现土地资源的合理利用和管理。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空间信息模型可以用于环境监测、生态保护和灾害预警等领域。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环境保护和监测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空间信息模型可以用于交通路线的规划、物流配送和车辆导航等方面。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交通物流管理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空间信息模型的应用领域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空间信息模型的构建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描述空间数据的来源，如卫星遥感、地图数据、实地勘测等。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阐述如何对数据进行质量检查和误差校正。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介绍数据预处理、格式转换、坐标系统一等步骤。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解释选择特定空间信息模型的依据，如研究目的、数据特点等。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详细说明如何利用软件或编程语言实现模型的构建。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介绍验证模型精度和可靠性的方法。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空间信息模型的建立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提出优化的方向和策略，如参数调整、算法改进等。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描述优化后模型在性能上的提升，如计算速度、精度等。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模型性能提升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探讨如何将模型与其他技术或系统进行集成，以实现更强大的功能。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模型扩展与集成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空间信息模型的优化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空间信息模型分析方法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https://d.book118.com/228132073102006032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2024-09-10T05:32:28.765</cp:lastPrinted>
  <dcterms:created xsi:type="dcterms:W3CDTF">2024-09-09T21:32:28Z</dcterms:created>
  <dcterms:modified xsi:type="dcterms:W3CDTF">2024-09-09T21:32:30Z</dcterms:modified>
</cp:coreProperties>
</file>