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E1605-52A8-4B81-9DCC-B201CF31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BF588-48B1-4D6F-A4EF-7FCF30BA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713DD-011E-4AF6-A786-CD768E704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EB27D-9E3F-4A6D-B665-6B663B9DB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96720-F0C1-4BDF-A6DC-0462429E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23FD1-0DCF-4A38-BADE-0E6F5620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707B2-D4DF-4B62-A752-E5A6C7C1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7ADF6-1820-456C-9BAE-B0D4B4D0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FD481-C348-47F5-8FFA-D70B8649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520F2-A026-4216-91CF-358C178B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03FC-7B2C-4D30-A938-02DEDBA4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301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护理讲课课件图片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90" r="303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护理是一门关注人类健康、疾病和死亡的专业学科，旨在提供全面的、科学的、专业的护理服务，以促进和维护人类健康。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护理是医疗保健体系中不可或缺的一部分，对于患者的康复、预防疾病、减轻痛苦等方面具有重要作用。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患者为中心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302" r="183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护理工作应以患者为中心，关注患者的需求、感受和利益，提供个性化的护理服务。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护理工作应基于科学知识和研究，遵循医学规律和护理实践指南，确保护理质量和安全。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护理工作应关注患者的生理、心理和社会等多方面的需求，提供全面的护理服务。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护理工作应与医疗团队、患者及其家属密切协作，共同促进患者的康复和健康。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提供高质量的护理服务，关注患者的身心健康；参与患者的诊断、治疗和康复计划；为患者及其家属提供健康教育、咨询和心理支持；维护和促进护理行业的专业发展和伦理标准。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具备相关的学历和资格认证；掌握护理基础知识和技能；具备良好的沟通能力、团队协作精神和服务意识；能够适应不断变化的医疗保健需求和环境。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" r="312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" b="180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884" r="2688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包括日常的清洁、卫生、饮食、排泄等护理技能，是护理工作中最基础的部分。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如测量体温、血压、注射、输液等基本护理操作，需要熟练掌握。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包括病历记录、护理计划、交接班报告等，是护理工作的文字记录和依据。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与患者及其家属的沟通，了解患者需求，提供心理支持。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82" r="1688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具备快速反应和判断能力，能够迅速识别并处理紧急情况。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掌握心肺复苏技能，能够在心脏骤停等紧急情况下进行急救。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能够正确处理各种创伤，如止血、包扎、固定等。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熟悉常用急救药物的作用、用法和注意事项，能够在紧急情况下正确使用。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了解康复的基本知识和原则，能够为患者提供合适的康复建议和指导。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协助患者进行康复训练，如肢体功能训练、语言康复等。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熟悉常用康复设备的作用和使用方法，能够为患者提供合适的设备支持。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康复设备使用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能够对患者的康复进程进行评估，及时发现并处理问题。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https://d.book118.com/228133010126006026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2024-09-04T08:23:36.698</cp:lastPrinted>
  <dcterms:created xsi:type="dcterms:W3CDTF">2024-09-04T00:23:36Z</dcterms:created>
  <dcterms:modified xsi:type="dcterms:W3CDTF">2024-09-04T00:23:38Z</dcterms:modified>
</cp:coreProperties>
</file>