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76FF27-4DC9-42FB-A9DA-04313087BE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B1C88-F1F4-4C2F-B7BE-FF278963BA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0A4321-23EA-41E7-90BE-03074CA957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CD6E2C-F1AF-4D33-A2BF-2C4098066E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0E02EB-6511-44EB-A236-469A4C3680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599AC9-5AC6-4123-A861-1A0361C2AC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68547E-54B3-4A07-8C92-E29B9BD755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807316-D92D-4848-80FD-960F8A8E04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9E5E76-1181-4C78-82E4-97A0A605D5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D30824-D677-45E3-A226-F8A3C1D1E5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ACF153-6EE8-4E96-B643-FF3FD82C15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13312204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设立信息技术公司市场研究报告</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市场概述与趋势分析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竞争格局与主要参与者</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客户需求与行为研究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产品与服务创新策略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营销策略与推广手段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组织架构与人才队伍建设</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风险评估与应对策略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市场概述与趋势分析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22" b="1052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969" b="496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信息技术市场现状及特点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市场规模巨大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信息技术市场已经成为全球最大的市场之一，涵盖了硬件、软件、服务等多个领域，市场规模不断扩大。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技术更新换代快</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信息技术行业是一个技术密集型行业，新技术层出不穷，更新换代速度非常快。</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竞争激烈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由于市场规模巨大，吸引了众多企业进入该领域，导致市场竞争非常激烈。</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随着数字化、网络化、智能化等技术的不断发展，信息技术市场规模不断扩大，预计未来几年将保持快速增长。</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随着新技术的不断涌现，新兴市场也不断涌现，如人工智能、大数据、云计算等领域将成为未来信息技术市场的重要增长点。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新兴市场不断涌现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市场规模不断扩大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随着企业数字化转型的加速推进，信息技术行业将迎来更多的发展机遇。</a:t>
            </a:r>
          </a:p>
        </p:txBody>
      </p:sp>
      <p:pic>
        <p:nvPicPr>
          <p:cNvPr id="6" name="Picture 6"/>
          <p:cNvPicPr>
            <a:picLocks noChangeAspect="1"/>
          </p:cNvPicPr>
          <p:nvPr/>
        </p:nvPicPr>
        <p:blipFill>
          <a:blip r:embed="rId2"/>
          <a:srcRect l="14792" r="14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数字化转型加速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新技术如人工智能、大数据、云计算等将驱动信息技术行业的创新发展，带来更多的市场机遇。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新技术驱动创新</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00" r="1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随着跨界融合的不断深入，信息技术行业将与其他行业进行更多的融合，创造出更多的商业模式和市场机会。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跨界融合成为趋势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行业发展趋势及机遇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竞争格局与主要参与者</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国内大型信息技术公司</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如华为、阿里巴巴、腾讯、百度等，在通信、电商、社交、搜索等领域占据主导地位。</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新兴信息技术公司</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如字节跳动、美团、滴滴等，在短视频、外卖、出行等领域异军突起。</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国际知名信息技术公司</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包括微软、谷歌、苹果、亚马逊、IBM等，它们在操作系统、搜索引擎、智能设备、云计算等领域具有显著优势。</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国内外主要信息技术公司介绍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市场份额及竞争态势分析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市场份额</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国际知名信息技术公司在全球范围内占据较大市场份额，而国内大型信息技术公司则在中国市场占据主导地位。新兴信息技术公司在特定领域市场份额增长迅速。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竞争态势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信息技术行业竞争激烈，不断有新技术、新产品涌现。各大公司纷纷通过技术创新、市场拓展等手段提高自身竞争力。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技术创新能力</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国际知名信息技术公司和国内大型信息技术公司具有较强的技术创新能力，能够不断推出引领行业发展的新技术和新产品。新兴信息技术公司则通过聚焦特定领域进行技术突破。</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品牌影响力</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国际知名信息技术公司和国内大型信息技术公司具有较高的品牌知名度和影响力，能够吸引更多用户和合作伙伴。新兴信息技术公司则在特定领域内逐渐积累品牌影响力。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生态系统建设</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国际知名信息技术公司和国内大型信息技术公司通过构建完整的生态系统，包括硬件、软件、服务等方面，提供更加全面的解决方案。新兴信息技术公司则通过开放平台和合作伙伴关系拓展生态系统。</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核心竞争力对比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客户需求与行为研究</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行业分布</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目标客户主要来自金融、制造、零售、教育等行业，其中金融行业占比最大。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企业规模</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以中大型企业为主，年营业额在1亿以上，员工数量在1000人以上。</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地域分布</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主要分布在经济发达的一线城市和沿海地区，如北京、上海、深圳、广州等。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目标客户群体特征描述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功能性需求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客户对信息技术的功能性需求较高，包括系统稳定性、数据安全性、高效运算等。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易用性需求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客户偏好界面友好、操作便捷的信息技术产品，以降低使用难度和培训成本。</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定制化需求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中大型企业往往需要根据自身业务特点进行定制开发，以满足特定场景下的应用需求。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客户需求洞察及偏好分析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购买决策过程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客户购买信息技术产品一般经历需求确认、产品评估、购买决策和购后评价四个阶段，其中产品评估阶段最为关键。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客户在购买决策过程中受多方面因素影响，如产品功能、性能、价格、品牌知名度、售后服务等。同时，行业内口碑和推荐也对购买决策产生重要影响。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购买决策过程及影响因素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产品与服务创新策略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https://d.book118.com/228133122046006025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2024-09-01T22:50:36.786</cp:lastPrinted>
  <dcterms:created xsi:type="dcterms:W3CDTF">2024-09-01T14:50:36Z</dcterms:created>
  <dcterms:modified xsi:type="dcterms:W3CDTF">2024-09-01T14:50:38Z</dcterms:modified>
</cp:coreProperties>
</file>