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RMVCS+MS-UIGothic"/>
      <p:regular r:id="rId18"/>
    </p:embeddedFont>
    <p:embeddedFont>
      <p:font typeface="QOJSRL+JUFNBK+ArialMT"/>
      <p:regular r:id="rId19"/>
    </p:embeddedFont>
    <p:embeddedFont>
      <p:font typeface="HCGLRL+WJIKKT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1A68C-12D1-4E8E-B813-E3C222F5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1FD17-8710-4838-BC9A-FF4567F4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48DBE-E74D-4B09-96E6-4820EE48D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17C50-F414-4171-BB46-C75E76893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211E1-5D49-4D2B-975C-9BDF277AC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EA2E2-4752-47AA-987C-E021DC30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9EC0A-1D60-4ED4-A31A-044AA370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13D6C-1E47-4B9E-AFB4-E9CBB73BC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82592-4092-4C9D-859D-EA12282C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AFB6D-969A-4405-B67F-9C8334D2C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7C063-E964-4DBF-9FC0-49A04D5F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4126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SimSun"/>
                <a:cs typeface="SimSun"/>
              </a:rPr>
              <a:t>风险计</a:t>
            </a:r>
            <a:r>
              <a:rPr sz="5750" spc="23">
                <a:solidFill>
                  <a:srgbClr val="083800"/>
                </a:solidFill>
                <a:latin typeface="WRMVCS+MS-UIGothic"/>
                <a:cs typeface="WRMVCS+MS-UIGothic"/>
              </a:rPr>
              <a:t>量参考公式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WRMVCS+MS-UIGothic"/>
                <a:cs typeface="WRMVC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JSRL+JUFNBK+ArialMT"/>
                <a:cs typeface="QOJSRL+JUFNB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风险计</a:t>
            </a:r>
            <a:r>
              <a:rPr sz="2400">
                <a:solidFill>
                  <a:srgbClr val="59AE93"/>
                </a:solidFill>
                <a:latin typeface="WRMVCS+MS-UIGothic"/>
                <a:cs typeface="WRMVCS+MS-UIGothic"/>
              </a:rPr>
              <a:t>量概述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099958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JSRL+JUFNBK+ArialMT"/>
                <a:cs typeface="QOJSRL+JUFNB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风险计</a:t>
            </a:r>
            <a:r>
              <a:rPr sz="2400">
                <a:solidFill>
                  <a:srgbClr val="59AE93"/>
                </a:solidFill>
                <a:latin typeface="WRMVCS+MS-UIGothic"/>
                <a:cs typeface="WRMVCS+MS-UIGothic"/>
              </a:rPr>
              <a:t>量参考公式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JSRL+JUFNBK+ArialMT"/>
                <a:cs typeface="QOJSRL+JUFNB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风险计</a:t>
            </a:r>
            <a:r>
              <a:rPr sz="2400">
                <a:solidFill>
                  <a:srgbClr val="59AE93"/>
                </a:solidFill>
                <a:latin typeface="WRMVCS+MS-UIGothic"/>
                <a:cs typeface="WRMVCS+MS-UIGothic"/>
              </a:rPr>
              <a:t>量方法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JSRL+JUFNBK+ArialMT"/>
                <a:cs typeface="QOJSRL+JUFNB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风险计</a:t>
            </a:r>
            <a:r>
              <a:rPr sz="2400">
                <a:solidFill>
                  <a:srgbClr val="59AE93"/>
                </a:solidFill>
                <a:latin typeface="WRMVCS+MS-UIGothic"/>
                <a:cs typeface="WRMVCS+MS-UIGothic"/>
              </a:rPr>
              <a:t>量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59AE93"/>
                </a:solidFill>
                <a:latin typeface="WRMVCS+MS-UIGothic"/>
                <a:cs typeface="WRMVCS+MS-UIGothic"/>
              </a:rPr>
              <a:t>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RMVCS+MS-UIGothic"/>
                <a:cs typeface="WRMVCS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41217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JSRL+JUFNBK+ArialMT"/>
                <a:cs typeface="QOJSRL+JUFNB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风险计</a:t>
            </a:r>
            <a:r>
              <a:rPr sz="2400">
                <a:solidFill>
                  <a:srgbClr val="59AE93"/>
                </a:solidFill>
                <a:latin typeface="WRMVCS+MS-UIGothic"/>
                <a:cs typeface="WRMVCS+MS-UIGothic"/>
              </a:rPr>
              <a:t>量挑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59AE93"/>
                </a:solidFill>
                <a:latin typeface="WRMVCS+MS-UIGothic"/>
                <a:cs typeface="WRMVCS+MS-UIGothic"/>
              </a:rPr>
              <a:t>与展望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HCGLRL+WJIKKT+MicrosoftYaHei-Bold"/>
                <a:cs typeface="HCGLRL+WJIKKT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HCGLRL+WJIKKT+MicrosoftYaHei-Bold"/>
                <a:cs typeface="HCGLRL+WJIKK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风险计</a:t>
            </a:r>
            <a:r>
              <a:rPr sz="4200">
                <a:solidFill>
                  <a:srgbClr val="F6FFF4"/>
                </a:solidFill>
                <a:latin typeface="WRMVCS+MS-UIGothic"/>
                <a:cs typeface="WRMVCS+MS-UIGothic"/>
              </a:rPr>
              <a:t>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59AE93"/>
                </a:solidFill>
                <a:latin typeface="WRMVCS+MS-UIGothic"/>
                <a:cs typeface="WRMVCS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是指某一事件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生的不确定性和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失。它涉及到事件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的概率和可能造成的后果两个方面。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FFFFFF"/>
                </a:solidFill>
                <a:latin typeface="WRMVCS+MS-UIGothic"/>
                <a:cs typeface="WRMVCS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可以根据不同的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行分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如按照来源可以分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内部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和外部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；按照性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信用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、操作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风险计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量目的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RMVCS+MS-UIGothic"/>
                <a:cs typeface="WRMVCS+MS-UIGothic"/>
              </a:rPr>
              <a:t>量化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风险监</a:t>
            </a:r>
            <a:r>
              <a:rPr sz="2000" spc="25">
                <a:solidFill>
                  <a:srgbClr val="FFFDFD"/>
                </a:solidFill>
                <a:latin typeface="WRMVCS+MS-UIGothic"/>
                <a:cs typeface="WRMVCS+MS-UIGothic"/>
              </a:rPr>
              <a:t>控与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2000">
                <a:solidFill>
                  <a:srgbClr val="FFFDFD"/>
                </a:solidFill>
                <a:latin typeface="WRMVCS+MS-UIGothic"/>
                <a:cs typeface="WRMVCS+MS-UIGothic"/>
              </a:rPr>
              <a:t>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过对风险进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量，可以定期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险进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告，及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和解决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潜在的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风险问题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，确保企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过对风险进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量，可以将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行量化，从而更准确地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的大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小和影响程度。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FFFDFD"/>
                </a:solidFill>
                <a:latin typeface="WRMVCS+MS-UIGothic"/>
                <a:cs typeface="WRMVCS+MS-UIGothic"/>
              </a:rPr>
              <a:t>管理决策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过对风险进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量，可以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为风险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理决策提供依据，帮助企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制定更加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科学、合理、有效的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WRMVCS+MS-UIGothic"/>
                <a:cs typeface="WRMVCS+MS-UIGothic"/>
              </a:rPr>
              <a:t>管理策略。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风险计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量重要性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RMVCS+MS-UIGothic"/>
                <a:cs typeface="WRMVCS+MS-UIGothic"/>
              </a:rPr>
              <a:t>保障企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业稳</a:t>
            </a:r>
            <a:r>
              <a:rPr sz="2300" spc="25">
                <a:solidFill>
                  <a:srgbClr val="59AE93"/>
                </a:solidFill>
                <a:latin typeface="WRMVCS+MS-UIGothic"/>
                <a:cs typeface="WRMVCS+MS-UIGothic"/>
              </a:rPr>
              <a:t>健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59AE93"/>
                </a:solidFill>
                <a:latin typeface="WRMVCS+MS-UIGothic"/>
                <a:cs typeface="WRMVCS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准确的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风险计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量有助于企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制定合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业务计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划，减少因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风险带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失，从而保障企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RMVCS+MS-UIGothic"/>
                <a:cs typeface="WRMVCS+MS-UIGothic"/>
              </a:rPr>
              <a:t>提高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59AE93"/>
                </a:solidFill>
                <a:latin typeface="WRMVCS+MS-UIGothic"/>
                <a:cs typeface="WRMVCS+MS-UIGothic"/>
              </a:rPr>
              <a:t>管理水平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科学的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风险计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量方法，可以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管理水平，更好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RMVCS+MS-UIGothic"/>
                <a:cs typeface="WRMVCS+MS-UIGothic"/>
              </a:rPr>
              <a:t>提高企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业竞</a:t>
            </a:r>
            <a:r>
              <a:rPr sz="2300" spc="25">
                <a:solidFill>
                  <a:srgbClr val="59AE93"/>
                </a:solidFill>
                <a:latin typeface="WRMVCS+MS-UIGothic"/>
                <a:cs typeface="WRMVCS+MS-UIGothic"/>
              </a:rPr>
              <a:t>争力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管理可以帮助企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在激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烈的市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争中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，提高企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地位和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WRMVCS+MS-UIGothic"/>
                <a:cs typeface="WRMVCS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HCGLRL+WJIKKT+MicrosoftYaHei-Bold"/>
                <a:cs typeface="HCGLRL+WJIKK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风险计</a:t>
            </a:r>
            <a:r>
              <a:rPr sz="4200">
                <a:solidFill>
                  <a:srgbClr val="F6FFF4"/>
                </a:solidFill>
                <a:latin typeface="WRMVCS+MS-UIGothic"/>
                <a:cs typeface="WRMVCS+MS-UIGothic"/>
              </a:rPr>
              <a:t>量参考公式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敞口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敞口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量是衡量某一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或投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合面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和信用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的潜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失。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敞口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量通常采用敏感性分析、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和情景分析等方法，以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在不同市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境和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条件下，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或投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合的价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值变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化和潜在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价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值计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90086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值计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量是衡量某一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或投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合在特定置信水平和持有期限内可能遭受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的最大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失。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值计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量采用概率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方法，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史数据和市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信息，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算出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或投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合在不同置信水平下的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风险值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估潜在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RMVCS+MS-UIGothic"/>
                <a:cs typeface="WRMVCS+MS-UIGothic"/>
              </a:rPr>
              <a:t>失的大小和概率。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敏感性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1263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敏感性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量是衡量某一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或投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因子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193787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的敏感程度。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敏感性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量采用回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分析和相关系数等方法，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算出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或投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合与市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因子之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的敏感度，以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估市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的影响程度。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集中度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929187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集中度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量是衡量某一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或投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合在特定市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或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中的集中程度。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862951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集中度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量采用行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分析和地理分布等方法，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或投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合在特定市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或行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的分布情况，以揭示潜在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或行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HCGLRL+WJIKKT+MicrosoftYaHei-Bold"/>
                <a:cs typeface="HCGLRL+WJIKK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风险计</a:t>
            </a:r>
            <a:r>
              <a:rPr sz="4200">
                <a:solidFill>
                  <a:srgbClr val="F6FFF4"/>
                </a:solidFill>
                <a:latin typeface="WRMVCS+MS-UIGothic"/>
                <a:cs typeface="WRMVCS+MS-UIGothic"/>
              </a:rPr>
              <a:t>量方法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史模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拟</a:t>
            </a:r>
            <a:r>
              <a:rPr sz="3000">
                <a:solidFill>
                  <a:srgbClr val="59AE93"/>
                </a:solidFill>
                <a:latin typeface="WRMVCS+MS-UIGothic"/>
                <a:cs typeface="WRMVCS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基于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史数据模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因子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WRMVCS+MS-UIGothic"/>
                <a:cs typeface="WRMVC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史模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法是一种基于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史数据的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风险计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量方法，通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因子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去的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化来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未来的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方法假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设历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史上的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因子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化在未来会重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，因此使用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史数据来模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拟风险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因子的未来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RMVCS+MS-UIGothic"/>
                <a:cs typeface="WRMVCS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https://d.book118.com/228134126054006036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WRMVCS+MS-UIGothic</vt:lpstr>
      <vt:lpstr>QOJSRL+JUFNBK+ArialMT</vt:lpstr>
      <vt:lpstr>Times New Roman</vt:lpstr>
      <vt:lpstr>HCGLRL+WJIKKT+MicrosoftYaHei-Bold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2024-09-15T16:46:08.185</cp:lastPrinted>
  <dcterms:created xsi:type="dcterms:W3CDTF">2024-09-15T08:46:08Z</dcterms:created>
  <dcterms:modified xsi:type="dcterms:W3CDTF">2024-09-15T08:46:09Z</dcterms:modified>
</cp:coreProperties>
</file>