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5DE36-4A00-4AEA-AC6D-63DC7FE8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4B04D-E41C-45FB-B455-FBA5F8DB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CE0B4-7E3E-490B-BF95-5BBD2553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CFF80-AA27-4763-A5FC-EEE8E4221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71C8F-B12E-46C8-8AFE-306F4669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6798A-E214-4C7D-8AE7-916C184E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BE94D-3ADA-4CFE-87FE-F5CB5C488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C250A-8818-4D6B-B65E-9BD8AC324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37B15-9CA2-43E5-9F5D-7304961C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0141A-6E8E-4AAE-BCCB-6325D7C83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70AA5-2FE5-472D-BA12-6C8D15E09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413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长期导管堵塞的护理评估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长期导管堵塞的护理措施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长期导管堵塞的护理案例分析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长期导管堵塞是指导管在体内留置时间较长，由于多种原因导致导管腔内或管壁被堵塞，影响导管的正常功能。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根据堵塞的原因，长期导管堵塞可分为血栓性堵塞和非血栓性堵塞两类。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长期导管堵塞的常见病因包括血液高凝状态、导管材料对血管内皮的刺激、导管位置不佳等。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长期导管堵塞的病理机制主要包括血栓形成、纤维蛋白鞘形成和炎症反应等。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长期导管堵塞的临床表现因个体差异而异，常见的症状包括导管功能异常、血流量不足、疼痛等。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长期导管堵塞的诊断主要依据临床表现和辅助检查，如血管超声、造影等。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导管通畅性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导管周围皮肤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患者生命体征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检查导管是否通畅，有无堵塞、弯曲、移位等现象。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观察导管周围皮肤有无红肿、疼痛、渗出等症状。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监测患者的体温、脉搏、呼吸等生命体征，判断是否有感染等并发症。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询问患者是否有疼痛、不适等症状，了解患者的感受和需求。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确保导管及其附件清洁干燥，准备好评估工具和记录表格。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按照评估内容逐一进行检查，详细记录检查结果。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保持无菌操作，避免交叉感染；对患者进行必要的解释和安慰；如有异常情况，及时报告医生并处理。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对评估结果进行综合分析，确定导管堵塞的原因及程度。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根据分析结果撰写评估报告，记录患者的病情状况、评估过程和结论建议。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将评估报告及时反馈给医生，为医生制定治疗方案提供依据。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https://d.book118.com/228134133115006034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2024-09-13T06:32:19.343</cp:lastPrinted>
  <dcterms:created xsi:type="dcterms:W3CDTF">2024-09-12T22:32:19Z</dcterms:created>
  <dcterms:modified xsi:type="dcterms:W3CDTF">2024-09-12T22:32:21Z</dcterms:modified>
</cp:coreProperties>
</file>