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66726-A468-4D61-A08E-0FC9713FF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C02AF-97AA-49DA-9952-42678870C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E97C-DBF0-44AB-8A43-A482CCD5C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5377D-4592-4049-869B-6E669F57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448E1-B6B9-4028-A65A-C9ED96A6F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79BE8-5611-4DCF-9604-917179A9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D8CC5-E422-47B7-BAFC-F984C6077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37DE4-88C8-4760-BA4E-5752230D4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7E1A0-EC82-4162-941E-DA1AE0683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3606-0704-47C4-A7F3-45B1A15D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9336A-14AF-4064-946D-94EBE78F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502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更高效率的商贸仓储企业安全生产风险分级管控培训课件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分级管控策略与实践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监督检查与持续改进机制建立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随着全球化和电子商务的快速发展，商贸仓储行业规模不断扩大，增长速度加快。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542" r="2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商贸仓储行业具有物资流动频繁、作业环境复杂、安全风险高等特点。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未来商贸仓储行业将朝着智能化、绿色化、专业化方向发展，安全生产将成为行业发展的重要保障。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国家出台了一系列安全生产法规，如《中华人民共和国安全生产法》、《生产安全事故报告和调查处理条例》等，为商贸仓储企业安全生产提供了法律保障。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商贸仓储行业制定了多项安全生产标准，如《仓储服务质量要求》、《物流企业安全生产评估指标》等，为企业提供了安全生产的基本规范。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国际上也制定了一些与商贸仓储企业安全生产相关的标准，如ISO 22301（业务连续性管理体系）等，为企业提供了国际化的安全生产管理参考。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商贸仓储企业是安全生产的责任主体，应建立健全安全生产管理制度，加强安全生产投入，提高员工安全意识。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政府应加强对商贸仓储企业的安全监管，完善相关法规和标准，加大执法力度，确保企业安全生产。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社会各界应关注商贸仓储企业的安全生产问题，加强舆论监督和社会监督，推动企业落实安全生产责任。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通过现场勘查、员工访谈、历史数据分析等多种途径识别潜在风险。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运用安全检查表、故障树分析、事件树分析等工具进行系统化风险识别。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结合企业实际情况，构建适用的风险评估模型，如风险矩阵、风险指数等。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运用评估模型对识别出的风险进行量化评估，确定风险等级。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风险评估模型应用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某商贸仓储企业因货物堆放不规范引发火灾事故，通过风险识别与评估，企业及时采取措施消除了安全隐患。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某商贸仓储企业在员工操作过程中发生机械伤害事故，经过风险识别与评估，企业对操作流程进行了优化改进，降低了事故发生的概率。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某商贸仓储企业因电气设备老化导致电气火灾事故，通过风险识别与评估，企业及时更新了电气设备，提高了安全防范水平。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分级管控策略与实践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分级管控原则及流程设计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以风险评估为基础，科学划分风险等级，确保管控措施与风险等级相匹配。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涵盖企业所有业务领域和环节，确保风险无死角。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流程设计简洁明了，便于员工理解和执行。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根据企业发展和外部环境变化，及时调整风险等级和管控措施。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动态调整原则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加强日常监管，完善安全制度，提高员工安全意识。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低风险应对措施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在低风险应对措施基础上，增加定期风险评估、专项整治等措施。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中等风险应对措施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在中等风险应对措施基础上，实施更加严格的安全管理，如引入先进的安全技术、加强应急演练等。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高风险应对措施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不同风险等级应对措施制定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https://d.book118.com/228135021015006032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2024-09-09T09:22:19.902</cp:lastPrinted>
  <dcterms:created xsi:type="dcterms:W3CDTF">2024-09-09T01:22:19Z</dcterms:created>
  <dcterms:modified xsi:type="dcterms:W3CDTF">2024-09-09T01:22:22Z</dcterms:modified>
</cp:coreProperties>
</file>