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5BD4D-37F4-4596-852B-8EC9B3BC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5930E-F8F6-4729-A5BE-8A30BD59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F4954-E20B-4D98-8F4C-280DD776B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87FAE-0935-4F38-8D6D-43F646F2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F26F8-AF39-4586-A627-1AF0DF8E2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DAB8F-A4AA-4E99-877C-F045A8B5F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27A69-8C99-4C36-8E13-8A29360B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87217-BC3D-49B0-9F4A-D624B40D1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95BBF-EE79-4327-B7A5-CC1FBE40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9F8CC-A935-48D8-8F84-0105C5707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9940E-EFB5-44EC-A7B1-91C9F2FF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5045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会长年终工作总结计划汇报模板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对外合作与交流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成功组织了XX次大型活动，吸引了大量参与者并获得了良好的反馈。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提高了协会的知名度，吸引了更多的新成员加入。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完成了协会的年度目标，实现了业务增长。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过去一年的主要成就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通过提高员工福利和开展培训计划，成功留住关键员工。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人员流失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活动预算超支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成员参与度低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4819" r="148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优化预算分配，严格控制成本，确保活动顺利进行。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通过创新活动形式和内容，提高成员参与度和满意度。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33" r="18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自我评估与反思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在组织协调和人员管理方面有所提高。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在解决问题和应对挑战方面更加成熟和果断。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需要进一步加强在时间管理和资源整合方面的能力。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列出本年度各项收入来源，包括会员费、赞助费、活动收入等，并分别说明其金额和占比。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详细列出各项支出项目，如人员工资、办公费用、活动费用等，并说明其金额和用途。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支出明细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分析本年度收入与支出的平衡情况，指出盈亏状况及原因。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收支平衡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收入与支出概况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回顾本年度进行的重大投资或资产购置，包括金额、目的及效益分析。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重大投资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总结本年度发生的财务危机及处理措施，包括应对策略、效果评估等。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财务危机处理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说明本年度对财务政策的调整及原因，如预算调整、成本控制等。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财务政策调整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重大财务事件回顾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设定未来一年的财务目标，如收入增长、成本控制等，并说明实现目标的措施。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根据会员需求、业务发展等因素，制定下一年度的预算计划。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投资与扩张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分析未来可能的投资或扩张机会，评估其风险和收益，并提出建议。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未来财务规划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9764" r="29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根据组织的发展战略和目标，制定具体、可衡量、可达成、相关性强和时限明确的目标。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制定实现目标的战略计划，包括资源分配、合作伙伴关系建立、市场拓展等关键策略。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7944" r="179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确定实现目标所需完成的重要任务，确保任务与目标保持一致，并明确责任人和完成标准。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策划和组织一系列相关任务，形成项目，明确项目负责人、时间安排和预算。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重点任务与项目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https://d.book118.com/228135045021006037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2024-09-16T20:25:18.384</cp:lastPrinted>
  <dcterms:created xsi:type="dcterms:W3CDTF">2024-09-16T12:25:18Z</dcterms:created>
  <dcterms:modified xsi:type="dcterms:W3CDTF">2024-09-16T12:25:20Z</dcterms:modified>
</cp:coreProperties>
</file>