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FC2432-8EB3-484C-93CA-F73C938C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0B3BB-635D-490F-B577-0FF7D2E38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E10B8-47AB-4566-BD32-77FD07F9F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995F2-A4C5-4864-8AE5-7CAB158E9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D1FF16-EC47-4ECA-BEFC-AE7166F57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73117D-979F-4ED6-8C1C-0A13843B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4C0FD-572D-45A3-9DB9-B55E68BCA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F9C2F-6F12-41C1-B02D-4D6DF3D1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F8393-EDF7-4888-8795-467CEDE80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A769A-DAE4-4B2C-B142-9A273EDE7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82CF2-AAC6-4A1F-9006-C864EE3F1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3505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护理骨干的自我定位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护理骨干的角色认知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护理骨干的核心能力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护理骨干的职业规划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护理骨干的自我提升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护理骨干的心理健康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护理骨干的角色认知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护理骨干是指具备一定护理经验和专业技能，能够承担一定管理职责的护理人员。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护理骨干的职责包括：负责护理工作的组织、协调和管理，确保护理质量和安全；参与制定护理工作计划和标准，推动护理工作的持续改进；协助护士长进行团队建设和管理，提高团队整体素质和工作效率。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护理骨干的定义与职责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护理骨干在团队中扮演着榜样和引领者的角色，能够带动团队成员积极工作，提高团队的凝聚力和战斗力。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护理骨干还承担着培养和指导年轻护士的责任，帮助她们提高专业技能和职业素养，促进其成长和发展。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030" r="1003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565" r="856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护理骨干是护理团队中的核心力量，能够起到承上启下的作用，协助护士长完成团队管理和工作安排。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护理骨干在团队中的作用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护理骨干需要具备扎实的专业知识和丰富的实践经验，能够应对各种复杂的护理情况。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护理骨干需要具备良好的组织、协调和管理能力，能够有效地组织和安排护理工作。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护理骨干还需要具备高度的责任心和敬业精神，能够始终保持对患者的关爱和关注，确保患者的安全和舒适。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护理骨干的素质要求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护理骨干的核心能力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熟练掌握护理专业知识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护理骨干应具备扎实的护理专业知识，包括基础护理、专科护理、急救护理等方面的知识。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掌握护理技能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护理骨干应熟练掌握各种护理技能，如注射、采血、心肺复苏等，能够独立完成高风险的护理操作。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不断更新知识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随着医学技术的不断进步，护理骨干应保持学习的态度，及时更新知识和技能，提高护理质量。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护理骨干应具备良好的沟通能力，能够与其他医护人员和患者及其家属进行有效的沟通。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007" r="700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应对紧急情况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护理骨干应具备团队协作精神，能够协调团队成员之间的合作，提高工作效率。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在紧急情况下，护理骨干应能够迅速组织团队成员，协调各方资源，确保患者得到及时有效的救治。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护理骨干应具备倾听和理解患者及其家属需求的能力，以便更好地为他们提供护理服务。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护理骨干应具备清晰、准确地表达和解释护理操作、病情等信息的能力，以增加患者及其家属的信任感。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表达与解释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护理骨干应关注患者的情感需求，给予他们必要的情感支持，帮助他们建立战胜疾病的信心。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护理骨干应具备决策能力，能够在紧急情况下迅速做出正确的判断和决策。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护理骨干应具备良好的组织能力，能够合理安排团队成员的工作任务，确保工作的高效进行。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护理骨干应关注团队成员的个人成长和职业发展，通过激励和培养措施提高团队整体素质。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激励与培养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护理骨干的职业规划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具备基本护理知识和技能，负责基础护理工作。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初级护理人员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具备较高护理技能和经验，负责复杂护理任务和指导初级护理人员。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中级护理人员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具备丰富的护理经验和专业技能，负责护理管理、培训和科研工作。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高级护理人员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参加护理专业培训、学术会议和进修课程，不断更新知识和技能。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实践经验积累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积极参与临床实践，不断总结经验，提高护理效果。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加强与其他医护人员的合作与交流，共同提高护理水平。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提升专业素养的途径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https://d.book118.com/228135050122006030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2024-09-07T09:57:44.850</cp:lastPrinted>
  <dcterms:created xsi:type="dcterms:W3CDTF">2024-09-07T01:57:44Z</dcterms:created>
  <dcterms:modified xsi:type="dcterms:W3CDTF">2024-09-07T01:57:46Z</dcterms:modified>
</cp:coreProperties>
</file>