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6849ED-BB33-406D-ADD5-6CF9C908EE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13BD5C-B74B-46FB-A7A6-DE9DADBB66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FD3F9A-5E6B-47A5-9C64-C13E97D79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8A7960-19C1-4BF2-AB72-9431E6935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A0D912-67D7-42A2-8C47-BF306D4616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2E256F-5F20-483D-BA09-E69933CB1C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14AC77-0D7D-4ED4-96E6-45A1A52DE5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DEABF9-3B66-4F5A-B270-0DC168B4B0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1BCEA5-E674-4A29-AD0E-7F59C62143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1A02D2-99AA-4F9B-AF6C-CA8CA9237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2AB13F-DF70-412B-A645-9C2F7DAC89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135056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护理质量缺陷分析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护理质量缺陷类型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护理质量缺陷原因分析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护理质量缺陷的防范措施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护理质量缺陷案例分析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分析护理质量缺陷的原因，提出改进措施，提高护理服务质量。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医疗技术的不断发展和患者对医疗服务需求的提高，护理服务质量成为医疗质量的重要组成部分。然而，在实际工作中，护理质量缺陷时有发生，给患者带来不良影响，也影响了医院的声誉和形象。因此，对护理质量缺陷进行分析，提出改进措施，具有重要的现实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护理质量缺陷是指在护理工作中存在的质量问题、不规范行为或失误，可能导致患者受到不良影响或伤害。</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护理质量缺陷涉及到的内容包括但不限于护理技术、服务态度、沟通交流、消毒隔离等方面。</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范围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护理质量缺陷类型</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457" b="2645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护理技术缺陷是指护士在执行护理操作时因技术水平不足或操作不当导致的缺陷。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护理技术缺陷通常表现为操作不熟练、技能不精湛、缺乏经验等，可能导致患者受到伤害、治疗效果不佳或发生并发症。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护理技术缺陷</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护理管理缺陷是指护理管理者在组织、协调、监督等方面的不足或失误导致的缺陷。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护理管理缺陷可能表现为资源配置不合理、工作流程不畅、监管不力等，影响护理质量的稳定和提高。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719" r="19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护理管理缺陷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护理人员素质缺陷是指护士在职业道德、沟通能力、心理素质等方面的不足或问题。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护理人员素质缺陷可能导致工作态度不端正、责任心不强、缺乏同理心等问题，影响患者满意度和护理效果。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护理人员素质缺陷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000" r="6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护理制度缺陷是指护理管理制度、规范、流程等方面的不完善或不合理。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护理制度缺陷可能导致职责不明确、工作重复、效率低下等问题，影响护理工作的正常开展和质量的提升。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护理制度缺陷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护理质量缺陷原因分析</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422" r="1642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部分护理人员由于经验不足或技能不熟练，可能导致护理操作失误或服务质量不高。</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护理人员技能不足</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护理人员与患者及家属之间的沟通不充分，可能导致误解和不满。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沟通不畅</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部分护理人员对工作缺乏责任心，未能严格遵守护理规范和操作规程。</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责任心不强</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长时间高强度的工作和不良的工作环境可能影响护理人员的身心健康，进而影响护理质量。</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疲劳和压力影响</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部分患者对护理工作不理解或不配合，可能导致护理措施无法有效实施。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患者不配合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750" r="9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患者自身认知不足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患者行为不当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83" r="1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患者及家属对疾病和护理知识了解不足，可能导致对护理服务的需求和期望与实际护理服务不匹配。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部分患者不遵守医院规章制度，如私自外出、擅自调整输液速度等，可能导致意外事件的发生。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设备设施因素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设备设施不完善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医院设备设施陈旧、不齐全或维护不到位，可能影响护理工作的正常进行。</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环境卫生问题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病房环境卫生差，可能导致患者感染等不良事件的发生。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https://d.book118.com/228135056012006044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2024-09-23T22:32:53.494</cp:lastPrinted>
  <dcterms:created xsi:type="dcterms:W3CDTF">2024-09-23T14:32:53Z</dcterms:created>
  <dcterms:modified xsi:type="dcterms:W3CDTF">2024-09-23T14:32:55Z</dcterms:modified>
</cp:coreProperties>
</file>