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80549-644B-41B2-B1C2-A1D5CBC5D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1BFFB-7A5F-4C0A-BB95-143F27812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170DE-7A55-464A-BC2D-F1623C17B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25CEA-BC77-498C-91E5-4E986DBF5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C701B3-07D7-45FE-958C-1AE0AA239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16B187-B9D9-43AD-A54F-44E1E7C10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2FF416-B892-4C9C-9A4B-296B2B14F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357A1-F0CE-43BA-8F85-56EFDB5DD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C70A4-B1E7-4BED-814A-ED2D0B110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2D8A5-8F0A-4F00-BAA1-32B7BBF05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20A43-C152-4A68-8115-BDBB85D24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5070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消防应急演练与处理技巧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消防应急演练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火灾处理技巧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消防安全意识和教育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火灾预防和安全管理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了解火灾的起因和分类是预防和处理火灾的基础。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火灾通常由人为因素或自然因素引起，如不慎用火、电气设备故障、自燃等。根据不同的物质燃烧特性，火灾可以分为A、B、C、D、E五类，针对不同类型的火灾应采取不同的灭火方法和消防器材。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13" r="234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火灾的起因和分类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38" r="22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掌握灭火的基本原理和方法是应对火灾的关键。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灭火的基本原理包括隔离、冷却、窒息和抑制等。针对不同类型的火灾，应选择合适的灭火器或灭火方法，如使用水灭火器扑灭固体物质火灾，使用二氧化碳灭火器扑灭电气火灾等。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灭火的基本原理和方法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750" r="4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正确使用和维护消防器材和设施是保障消防安全的重要措施。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常见的消防器材和设施包括灭火器、灭火器箱、消防栓、消防水带等。使用这些器材和设施时，应遵循操作规程，注意安全事项。同时，应定期检查和维护消防器材和设施，确保其处于良好状态。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消防器材和设施的使用和维护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消防应急演练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提高应对突发事件的能力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通过模拟真实场景的应急演练，提高员工和居民在遇到火灾等突发事件时的应对能力。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检验应急预案的可行性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通过实际操作，检验应急预案的可行性和有效性，及时发现并改进预案中的不足。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增强安全意识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通过参与应急演练，使员工和居民更加了解安全知识和技能，提高安全意识。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根据演练目标和内容，制定详细的应急预案，包括应急组织、通讯联络、现场处置等。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确定演练时间和地点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根据实际情况，选择合适的演练时间和地点，确保演练顺利进行。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确定演练目标和内容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根据实际情况和需求，确定演练的目标和内容，如火灾、地震等。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应急演练的策划和组织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按照应急预案，组织实施应急演练，确保参与人员了解并掌握相关技能和知识。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对应急演练的效果进行评估，包括参与人员的表现、时间节点、物资准备等方面。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根据评估结果，总结应急演练的经验和不足，对应急预案进行改进和完善。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应急演练的实施和评估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火灾处理技巧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https://d.book118.com/228135070006006042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2024-09-21T00:15:48.609</cp:lastPrinted>
  <dcterms:created xsi:type="dcterms:W3CDTF">2024-09-20T16:15:48Z</dcterms:created>
  <dcterms:modified xsi:type="dcterms:W3CDTF">2024-09-20T16:15:50Z</dcterms:modified>
</cp:coreProperties>
</file>