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CF52B-792F-41EB-8DBB-3A1D0AC33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E9C18-9AC7-429E-BA6A-55731BDC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5D1F2-F160-4606-AE6A-D4F88043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AEE8F-499F-44BB-9151-C767C913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EB99D-9104-4DF0-BD8F-531CC31D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16D91-2C06-4926-AF5E-1248E635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6E56F-6B3F-445B-B1AB-74A01544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436F6-D25A-462E-BD93-7D3DB97E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87849-711C-4240-95B9-D91931F9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466BC-56D3-46AF-B4F8-7FC942D9D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C63BE-1970-442E-8C5C-360DA957B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1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0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611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直播间活动策划中的用户增长与用户留存策略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用户增长策略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用户留存策略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直播间活动现状及挑战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目前直播间活动类型繁多，包括才艺展示、游戏互动、知识分享等，满足了不同用户的需求。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直播间活动类型丰富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随着互联网的发展，直播间用户规模不断扩大，吸引了越来越多的观众参与。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直播间用户规模庞大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随着直播内容的不断创新和优化，直播间的活跃度不断提升，用户粘性增强。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直播间活跃度不断提升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直播市场竞争激烈，各大平台都在争夺用户资源，对新进入者形成了一定的压力。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用户流失严重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由于缺乏有效的用户留存策略，一些直播间在活动结束后出现用户大量流失的现象。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活动策划缺乏创新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部分直播间活动策划缺乏新意和创意，难以吸引用户的关注和参与。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通过有效的用户增长策略，可以吸引更多的新用户进入直播间，提升直播间的人气和知名度。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提升直播间人气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增强用户粘性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提高直播间收益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通过精细化的用户留存策略，可以让用户在直播间内产生更多的互动和参与，增强用户粘性。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用户增长和留存策略的实施，可以带来更多的观众和粉丝，从而提高直播间的收益和盈利能力。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用户增长与留存的重要性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用户增长策略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利用微博、微信、抖音等社交媒体平台，发布直播间活动预告和精彩瞬间，吸引用户关注和转发。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672" b="1667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与意见领袖或网红合作，邀请他们在社交媒体上推广直播间活动，扩大影响力。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在社交媒体上设置话题标签，鼓励用户参与讨论和分享，提高直播间活动的曝光率。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社交媒体引流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与其他平台或品牌建立合作关系，共同推广直播间活动，实现资源共享和互利共赢。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邀请合作伙伴在各自渠道上宣传直播间活动，扩大受众范围。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与合作伙伴联合举办线上线下活动，吸引更多用户关注和参与直播间活动。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利用线下活动的机会，邀请用户关注直播间并参与互动，提高用户粘性。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通过线上直播间的互动环节，引导用户参与线下活动，形成线上线下良性互动。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在线下举办与直播间活动相关的推广活动，如扫码关注直播间送礼品等，将线下用户转化为线上观众。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在直播间内设置互动环节，如抽奖、答题、弹幕互动等，激发用户的参与热情。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利用虚拟现实、增强现实等技术手段，打造沉浸式的直播体验，吸引用户长时间停留。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创新直播内容和形式，如邀请明星嘉宾、举办主题活动等，提高直播间的吸引力和话题性。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创新互动形式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用户留存策略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确保直播内容有趣、有料、有深度，能够吸引用户的注意力并激发他们的兴趣。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精心策划直播内容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保持内容的新鲜感和时效性，避免用户产生厌倦感。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优秀的主播能够提供更好的内容呈现和互动体验，从而留住用户。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打造专业主播团队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基于用户行为推荐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通过分析用户的观看历史、点赞、评论等行为，为用户推荐符合其喜好的直播内容。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多样化推荐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除了基于内容的推荐，还可以引入基于社交关系、地理位置等多样化推荐方式，以满足用户的不同需求。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允许用户对推荐结果进行反馈，以便不断优化推荐算法，提高用户满意度。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为会员提供独家直播内容、专属活动等，增加会员的归属感和忠诚度。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会员专享内容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提供会员专属客服、优先进入直播间、赠送礼物等特权服务，提升会员的尊贵感和满意度。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会员特权服务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设立会员积分体系，鼓励会员通过完成任务、参与活动等方式获取积分，兑换礼品或享受更多优惠。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会员积分体系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会员特权体系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策划线上或线下活动，如粉丝见面会、主题讨论会等，增强用户之间的联系和归属感。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鼓励用户在直播间内发表评论、弹幕等互动行为，营造活跃的社区氛围。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培养意见领袖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发掘并培养直播间的意见领袖，引导他们积极参与社区建设，形成良好的社区生态。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社区氛围营造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https://d.book118.com/228136115062006033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2024-09-11T11:41:05.264</cp:lastPrinted>
  <dcterms:created xsi:type="dcterms:W3CDTF">2024-09-11T03:41:05Z</dcterms:created>
  <dcterms:modified xsi:type="dcterms:W3CDTF">2024-09-11T03:41:07Z</dcterms:modified>
</cp:coreProperties>
</file>