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5EEB9-B68D-44F9-A9EF-9CBFE68AC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26FC1-BDD8-4B53-B23F-56BF05C76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50CAD-0C4F-46FE-A816-92E09B056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98B8A-5E86-4FF9-82F7-051D34786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2EFDFE-9FF1-4E31-978C-6796197A6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31E41E-D3B9-4072-959F-E2205DC5C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FA094A-FD96-4C5D-9A7C-57C034D35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D4B57-F9A6-42F4-9658-F1876BAFF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67F96-2C2E-42E6-9EE5-319CD082C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5A2F8-763D-4B79-A07B-80E338A4C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4822A-F1C1-4B8E-A33A-ECCA018DD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70320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外科护理小讲课ppt课件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外科护理的核心技能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外科护理是指在外科领域中，通过一系列的护理措施，促进患者康复、减轻痛苦、预防并发症的专业护理。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外科护理涉及的领域广泛，包括手术室护理、创伤护理、重症监护等。其特点包括专业性、技术性、风险性等。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9" b="30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外科护理在患者的康复过程中起着至关重要的作用，能够有效地减轻患者痛苦、预防并发症、提高治疗效果。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外科护理通过专业的护理措施，能够确保手术过程的顺利进行，提高手术成功率，促进患者术后康复，提高患者的生活质量。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外科护理经历了从传统护理到现代护理的转变，如今已经发展成为一门专业性极强的学科。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早期的外科护理主要由医生兼任，随着医学的进步和专业化的发展，外科护理逐渐成为一个独立的领域。如今，外科护理已经发展成为一门涉及多学科、专业性极强的学科，为患者的康复提供了更加专业的保障。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清洁与消毒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敷料更换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对伤口进行全面评估，包括伤口的位置、大小、深度、颜色、渗出物等。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使用适当的清洁剂和消毒剂，保持伤口周围的皮肤清洁和无菌。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评估患者的疼痛程度，并采取适当的措施进行缓解，如使用止痛药或分散注意力。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根据伤口的类型和愈合情况，选择合适的敷料，并定期更换。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根据疼痛程度和性质，选择适当的止痛药进行治疗。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对患者进行疼痛评估，了解疼痛的性质、程度和影响。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向患者介绍疼痛的原因和管理方法，提高患者的自我管理能力。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采用物理治疗、按摩、深呼吸等非药物治疗方法缓解疼痛。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严格执行手卫生制度，减少交叉感染的风险。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在护理过程中，遵循无菌原则，防止感染。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定期检查和更换敷料，保持伤口清洁和干燥，预防感染。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对患者的体温、血象等指标进行监测，及时发现感染迹象并报告医生。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无菌操作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评估营养状况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特殊饮食护理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监测与调整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对患者进行营养状况评估，了解患者的饮食习惯和摄入量。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根据患者的病情和营养需求，制定合理的饮食计划，指导患者摄取足够的营养。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针对患者的特殊需求，如糖尿病、高血压等，进行相应的饮食调整和管理。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定期监测患者的营养状况，根据需要进行调整和改进。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968" r="179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5113" b="511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根据患者的病情和康复需求，制定个性化的康复计划。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康复计划制定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指导患者进行适当的功能锻炼，促进康复和预防并发症。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帮助患者恢复日常生活能力，提高生活质量。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日常生活能力训练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关注患者的心理状态，提供必要的心理支持和疏导。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https://d.book118.com/228137032001006026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2024-09-02T22:05:22.328</cp:lastPrinted>
  <dcterms:created xsi:type="dcterms:W3CDTF">2024-09-02T14:05:22Z</dcterms:created>
  <dcterms:modified xsi:type="dcterms:W3CDTF">2024-09-02T14:05:24Z</dcterms:modified>
</cp:coreProperties>
</file>