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1581435-0AB4-41F9-AC08-F271E0998D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5C7818-DB67-4BB3-BC44-463961820E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3C3C1C4-DD06-4712-B0F6-1FAB57D8B7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315FCDA-EE59-484C-B78D-191DD31033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A53FB9B-8576-4B7E-B892-D2FCF7AAC3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9F4E30A-3926-4FEF-B7C3-12A6C09E057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DA804B9-62C9-44D9-981A-14AE6B07BAB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1E418B-FD4C-48B3-ACB2-E8BA41F314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51D7CF-DA28-4326-A141-2984CE8566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B87BAD-4128-4EE8-BCCB-3BB3F061C2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CCFB35-C88C-4892-AF06-C4E499A61E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8137132042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基于PHP的分布式数据库技术研究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基于PHP的分布式数据库技术概述
 基于PHP的分布式数据库类型
 基于PHP的分布式数据库特点
 基于PHP的分布式数据库应用场景
 基于PHP的分布式数据库技术比较
 基于PHP的分布式数据库技术选型因素
 基于PHP的分布式数据库技术开发步骤
 基于PHP的分布式数据库技术未来发展</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基于PHP的分布式数据库技术概述</a:t>
            </a:r>
          </a:p>
        </p:txBody>
      </p:sp>
      <p:sp>
        <p:nvSpPr>
          <p:cNvPr id="3" name="Subtitle 2"/>
          <p:cNvSpPr>
            <a:spLocks noGrp="1"/>
          </p:cNvSpPr>
          <p:nvPr>
            <p:ph type="subTitle" idx="1"/>
          </p:nvPr>
        </p:nvSpPr>
        <p:spPr/>
        <p:txBody>
          <a:bodyPr/>
          <a:lstStyle/>
          <a:p>
            <a:r>
              <a:t>基于PHP的分布式数据库技术研究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基于PHP的分布式数据库技术概述</a:t>
            </a:r>
          </a:p>
        </p:txBody>
      </p:sp>
      <p:sp>
        <p:nvSpPr>
          <p:cNvPr id="3" name="Text Placeholder 2"/>
          <p:cNvSpPr>
            <a:spLocks noGrp="1"/>
          </p:cNvSpPr>
          <p:nvPr>
            <p:ph type="body" idx="1"/>
          </p:nvPr>
        </p:nvSpPr>
        <p:spPr/>
        <p:txBody>
          <a:bodyPr/>
          <a:lstStyle/>
          <a:p>
            <a:r>
              <a:t>分布式数据库的特点：</a:t>
            </a:r>
          </a:p>
        </p:txBody>
      </p:sp>
      <p:sp>
        <p:nvSpPr>
          <p:cNvPr id="4" name="Content Placeholder 3"/>
          <p:cNvSpPr>
            <a:spLocks noGrp="1"/>
          </p:cNvSpPr>
          <p:nvPr>
            <p:ph sz="half" idx="2"/>
          </p:nvPr>
        </p:nvSpPr>
        <p:spPr/>
        <p:txBody>
          <a:bodyPr/>
          <a:lstStyle/>
          <a:p>
            <a:r>
              <a:t>1. 分布式数据库将数据存储在多台计算机上，使数据分布在多个节点，提高了数据存储的可靠性。</a:t>
            </a:r>
          </a:p>
          <a:p>
            <a:r>
              <a:t>2. 分布式数据库并行处理来自不同用户的请求，提高了数据库系统的吞吐量。</a:t>
            </a:r>
          </a:p>
          <a:p>
            <a:r>
              <a:t>3. 分布式数据库可以方便地进行数据复制和备份，增加了数据的安全性。</a:t>
            </a:r>
          </a:p>
        </p:txBody>
      </p:sp>
      <p:sp>
        <p:nvSpPr>
          <p:cNvPr id="5" name="Text Placeholder 4"/>
          <p:cNvSpPr>
            <a:spLocks noGrp="1"/>
          </p:cNvSpPr>
          <p:nvPr>
            <p:ph type="body" idx="3"/>
          </p:nvPr>
        </p:nvSpPr>
        <p:spPr/>
        <p:txBody>
          <a:bodyPr/>
          <a:lstStyle/>
          <a:p>
            <a:r>
              <a:t>分布式数据库的类型：</a:t>
            </a:r>
          </a:p>
        </p:txBody>
      </p:sp>
      <p:sp>
        <p:nvSpPr>
          <p:cNvPr id="6" name="Content Placeholder 5"/>
          <p:cNvSpPr>
            <a:spLocks noGrp="1"/>
          </p:cNvSpPr>
          <p:nvPr>
            <p:ph sz="half" idx="4"/>
          </p:nvPr>
        </p:nvSpPr>
        <p:spPr/>
        <p:txBody>
          <a:bodyPr/>
          <a:lstStyle/>
          <a:p>
            <a:r>
              <a:t>1. 基于共享内存的分布式数据库：通过共享内存的方式在多个结点之间共享数据，可以实现快速的数据访问。</a:t>
            </a:r>
          </a:p>
          <a:p>
            <a:r>
              <a:t>2. 基于消息传递的分布式数据库：通过消息传递的方式在多个结点之间传递数据，可以实现数据的异步访问。</a:t>
            </a:r>
          </a:p>
          <a:p>
            <a:r>
              <a:t>3. 基于哈希表的分布式数据库：通过哈希表的方式将数据存储在多个结点上，可以实现数据的快速查询和更新。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基于PHP的分布式数据库技术概述</a:t>
            </a:r>
          </a:p>
        </p:txBody>
      </p:sp>
      <p:sp>
        <p:nvSpPr>
          <p:cNvPr id="3" name="Text Placeholder 2"/>
          <p:cNvSpPr>
            <a:spLocks noGrp="1"/>
          </p:cNvSpPr>
          <p:nvPr>
            <p:ph type="body" idx="1"/>
          </p:nvPr>
        </p:nvSpPr>
        <p:spPr/>
        <p:txBody>
          <a:bodyPr/>
          <a:lstStyle/>
          <a:p>
            <a:r>
              <a:t>分布式数据库的应用场景：</a:t>
            </a:r>
          </a:p>
        </p:txBody>
      </p:sp>
      <p:sp>
        <p:nvSpPr>
          <p:cNvPr id="4" name="Content Placeholder 3"/>
          <p:cNvSpPr>
            <a:spLocks noGrp="1"/>
          </p:cNvSpPr>
          <p:nvPr>
            <p:ph sz="half" idx="2"/>
          </p:nvPr>
        </p:nvSpPr>
        <p:spPr/>
        <p:txBody>
          <a:bodyPr/>
          <a:lstStyle/>
          <a:p>
            <a:r>
              <a:t>1. 电子商务网站：分布式数据库可以实现网站的负载均衡，提高网站的性能。</a:t>
            </a:r>
          </a:p>
          <a:p>
            <a:r>
              <a:t>2. 社交网络网站：分布式数据库可以存储海量用户数据，并快速响应用户的查询请求。</a:t>
            </a:r>
          </a:p>
          <a:p>
            <a:r>
              <a:t>3. 在线游戏：分布式数据库可以存储游戏玩家的数据，并快速响应玩家的游戏请求。</a:t>
            </a:r>
          </a:p>
        </p:txBody>
      </p:sp>
      <p:sp>
        <p:nvSpPr>
          <p:cNvPr id="5" name="Text Placeholder 4"/>
          <p:cNvSpPr>
            <a:spLocks noGrp="1"/>
          </p:cNvSpPr>
          <p:nvPr>
            <p:ph type="body" idx="3"/>
          </p:nvPr>
        </p:nvSpPr>
        <p:spPr/>
        <p:txBody>
          <a:bodyPr/>
          <a:lstStyle/>
          <a:p>
            <a:r>
              <a:t>PHP与分布式数据库的集成：</a:t>
            </a:r>
          </a:p>
        </p:txBody>
      </p:sp>
      <p:sp>
        <p:nvSpPr>
          <p:cNvPr id="6" name="Content Placeholder 5"/>
          <p:cNvSpPr>
            <a:spLocks noGrp="1"/>
          </p:cNvSpPr>
          <p:nvPr>
            <p:ph sz="half" idx="4"/>
          </p:nvPr>
        </p:nvSpPr>
        <p:spPr/>
        <p:txBody>
          <a:bodyPr/>
          <a:lstStyle/>
          <a:p>
            <a:r>
              <a:t>1. PHP语言提供了多种接口可以连接分布式数据库，例如PDO和mysqli扩展。</a:t>
            </a:r>
          </a:p>
          <a:p>
            <a:r>
              <a:t>2. PHP语言可以利用分布式数据库的特性，开发出高性能的Web应用程序。</a:t>
            </a:r>
          </a:p>
          <a:p>
            <a:r>
              <a:t>3. PHP语言可以与分布式数据库实现无缝集成，开发出高可靠、高可用的Web应用程序。</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基于PHP的分布式数据库技术概述</a:t>
            </a:r>
          </a:p>
        </p:txBody>
      </p:sp>
      <p:sp>
        <p:nvSpPr>
          <p:cNvPr id="3" name="Text Placeholder 2"/>
          <p:cNvSpPr>
            <a:spLocks noGrp="1"/>
          </p:cNvSpPr>
          <p:nvPr>
            <p:ph type="body" idx="1"/>
          </p:nvPr>
        </p:nvSpPr>
        <p:spPr/>
        <p:txBody>
          <a:bodyPr/>
          <a:lstStyle/>
          <a:p>
            <a:r>
              <a:t>分布式数据库的发展趋势：</a:t>
            </a:r>
          </a:p>
        </p:txBody>
      </p:sp>
      <p:sp>
        <p:nvSpPr>
          <p:cNvPr id="4" name="Content Placeholder 3"/>
          <p:cNvSpPr>
            <a:spLocks noGrp="1"/>
          </p:cNvSpPr>
          <p:nvPr>
            <p:ph sz="half" idx="2"/>
          </p:nvPr>
        </p:nvSpPr>
        <p:spPr/>
        <p:txBody>
          <a:bodyPr/>
          <a:lstStyle/>
          <a:p>
            <a:r>
              <a:t>1. 分布式数据库向云计算方向发展，使得用户可以轻松地使用分布式数据库。</a:t>
            </a:r>
          </a:p>
          <a:p>
            <a:r>
              <a:t>2. 分布式数据库向内存计算方向发展，使得分布式数据库可以提供更快的查询速度。</a:t>
            </a:r>
          </a:p>
          <a:p>
            <a:r>
              <a:t>3. 分布式数据库向异构数据源方向发展，使得分布式数据库可以访问不同类型的数据源。</a:t>
            </a:r>
          </a:p>
        </p:txBody>
      </p:sp>
      <p:sp>
        <p:nvSpPr>
          <p:cNvPr id="5" name="Text Placeholder 4"/>
          <p:cNvSpPr>
            <a:spLocks noGrp="1"/>
          </p:cNvSpPr>
          <p:nvPr>
            <p:ph type="body" idx="3"/>
          </p:nvPr>
        </p:nvSpPr>
        <p:spPr/>
        <p:txBody>
          <a:bodyPr/>
          <a:lstStyle/>
          <a:p>
            <a:r>
              <a:t>分布式数据库的前沿技术：</a:t>
            </a:r>
          </a:p>
        </p:txBody>
      </p:sp>
      <p:sp>
        <p:nvSpPr>
          <p:cNvPr id="6" name="Content Placeholder 5"/>
          <p:cNvSpPr>
            <a:spLocks noGrp="1"/>
          </p:cNvSpPr>
          <p:nvPr>
            <p:ph sz="half" idx="4"/>
          </p:nvPr>
        </p:nvSpPr>
        <p:spPr/>
        <p:txBody>
          <a:bodyPr/>
          <a:lstStyle/>
          <a:p>
            <a:r>
              <a:t>1. 分布式数据库的新型数据模型，例如图数据库和时间序列数据库，可以满足不同场景下的数据存储需求。</a:t>
            </a:r>
          </a:p>
          <a:p>
            <a:r>
              <a:t>2. 分布式数据库的新型存储引擎，例如闪存和持久内存，可以提高数据库的性能和可靠性。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基于PHP的分布式数据库类型</a:t>
            </a:r>
          </a:p>
        </p:txBody>
      </p:sp>
      <p:sp>
        <p:nvSpPr>
          <p:cNvPr id="3" name="Subtitle 2"/>
          <p:cNvSpPr>
            <a:spLocks noGrp="1"/>
          </p:cNvSpPr>
          <p:nvPr>
            <p:ph type="subTitle" idx="1"/>
          </p:nvPr>
        </p:nvSpPr>
        <p:spPr/>
        <p:txBody>
          <a:bodyPr/>
          <a:lstStyle/>
          <a:p>
            <a:r>
              <a:t>基于PHP的分布式数据库技术研究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基于PHP的分布式数据库类型</a:t>
            </a:r>
          </a:p>
        </p:txBody>
      </p:sp>
      <p:sp>
        <p:nvSpPr>
          <p:cNvPr id="3" name="Content Placeholder 2"/>
          <p:cNvSpPr>
            <a:spLocks noGrp="1"/>
          </p:cNvSpPr>
          <p:nvPr>
            <p:ph sz="half" idx="2"/>
          </p:nvPr>
        </p:nvSpPr>
        <p:spPr/>
        <p:txBody>
          <a:bodyPr/>
          <a:lstStyle/>
          <a:p>
            <a:r>
              <a:t>1. 特点：基于传统的关系型数据库模型，采用分布式架构进行数据存储和管理，支持数据分布式存储、查询和事务处理。</a:t>
            </a:r>
          </a:p>
          <a:p>
            <a:r>
              <a:t>2. 优势：数据一致性强、事务支持好、查询效率高、易于维护。</a:t>
            </a:r>
          </a:p>
          <a:p>
            <a:r>
              <a:t>3. 应用场景：电商、金融、政务等领域。</a:t>
            </a:r>
          </a:p>
        </p:txBody>
      </p:sp>
      <p:sp>
        <p:nvSpPr>
          <p:cNvPr id="4" name="Text Placeholder 3"/>
          <p:cNvSpPr>
            <a:spLocks noGrp="1"/>
          </p:cNvSpPr>
          <p:nvPr>
            <p:ph type="body" idx="3"/>
          </p:nvPr>
        </p:nvSpPr>
        <p:spPr/>
        <p:txBody>
          <a:bodyPr/>
          <a:lstStyle/>
          <a:p>
            <a:r>
              <a:t>非关系型分布式数据库</a:t>
            </a:r>
          </a:p>
        </p:txBody>
      </p:sp>
      <p:sp>
        <p:nvSpPr>
          <p:cNvPr id="5" name="Content Placeholder 4"/>
          <p:cNvSpPr>
            <a:spLocks noGrp="1"/>
          </p:cNvSpPr>
          <p:nvPr>
            <p:ph sz="half" idx="4"/>
          </p:nvPr>
        </p:nvSpPr>
        <p:spPr/>
        <p:txBody>
          <a:bodyPr/>
          <a:lstStyle/>
          <a:p>
            <a:r>
              <a:t>1. 特点：不遵循传统的SQL结构化查询语言，采用分布式架构进行数据存储和管理，支持高并发、高可用、高扩展性。</a:t>
            </a:r>
          </a:p>
          <a:p>
            <a:r>
              <a:t>2. 优势：高性能、易扩展、灵活性强、成本低。</a:t>
            </a:r>
          </a:p>
          <a:p>
            <a:r>
              <a:t>3. 应用场景：社交网络、物联网、大数据分析等领域。</a:t>
            </a:r>
          </a:p>
        </p:txBody>
      </p:sp>
      <p:sp>
        <p:nvSpPr>
          <p:cNvPr id="6" name="Text Placeholder 5"/>
          <p:cNvSpPr>
            <a:spLocks noGrp="1"/>
          </p:cNvSpPr>
          <p:nvPr>
            <p:ph type="body" idx="1"/>
          </p:nvPr>
        </p:nvSpPr>
        <p:spPr/>
        <p:txBody>
          <a:bodyPr/>
          <a:lstStyle/>
          <a:p>
            <a:r>
              <a:t>关系型分布式数据库</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基于PHP的分布式数据库类型</a:t>
            </a:r>
          </a:p>
        </p:txBody>
      </p:sp>
      <p:sp>
        <p:nvSpPr>
          <p:cNvPr id="3" name="Text Placeholder 2"/>
          <p:cNvSpPr>
            <a:spLocks noGrp="1"/>
          </p:cNvSpPr>
          <p:nvPr>
            <p:ph type="body" idx="1"/>
          </p:nvPr>
        </p:nvSpPr>
        <p:spPr/>
        <p:txBody>
          <a:bodyPr/>
          <a:lstStyle/>
          <a:p>
            <a:r>
              <a:t>分布式云数据库</a:t>
            </a:r>
          </a:p>
        </p:txBody>
      </p:sp>
      <p:sp>
        <p:nvSpPr>
          <p:cNvPr id="4" name="Content Placeholder 3"/>
          <p:cNvSpPr>
            <a:spLocks noGrp="1"/>
          </p:cNvSpPr>
          <p:nvPr>
            <p:ph sz="half" idx="2"/>
          </p:nvPr>
        </p:nvSpPr>
        <p:spPr/>
        <p:txBody>
          <a:bodyPr/>
          <a:lstStyle/>
          <a:p>
            <a:r>
              <a:t>1. 特点：基于云计算平台，采用分布式架构进行数据存储和管理，支持弹性扩展、负载均衡、数据备份和灾难恢复。</a:t>
            </a:r>
          </a:p>
          <a:p>
            <a:r>
              <a:t>2. 优势：无需购买和维护硬件设备，节省成本，易于使用和维护，安全性高。</a:t>
            </a:r>
          </a:p>
          <a:p>
            <a:r>
              <a:t>3. 应用场景：云计算平台、企业应用、移动应用等领域。</a:t>
            </a:r>
          </a:p>
        </p:txBody>
      </p:sp>
      <p:sp>
        <p:nvSpPr>
          <p:cNvPr id="5" name="Text Placeholder 4"/>
          <p:cNvSpPr>
            <a:spLocks noGrp="1"/>
          </p:cNvSpPr>
          <p:nvPr>
            <p:ph type="body" idx="3"/>
          </p:nvPr>
        </p:nvSpPr>
        <p:spPr/>
        <p:txBody>
          <a:bodyPr/>
          <a:lstStyle/>
          <a:p>
            <a:r>
              <a:t>分布式数据库中间件</a:t>
            </a:r>
          </a:p>
        </p:txBody>
      </p:sp>
      <p:sp>
        <p:nvSpPr>
          <p:cNvPr id="6" name="Content Placeholder 5"/>
          <p:cNvSpPr>
            <a:spLocks noGrp="1"/>
          </p:cNvSpPr>
          <p:nvPr>
            <p:ph sz="half" idx="4"/>
          </p:nvPr>
        </p:nvSpPr>
        <p:spPr/>
        <p:txBody>
          <a:bodyPr/>
          <a:lstStyle/>
          <a:p>
            <a:r>
              <a:t>1. 特点：提供统一的数据访问接口，可屏蔽不同分布式数据库的差异，支持异构数据源的整合和管理。</a:t>
            </a:r>
          </a:p>
          <a:p>
            <a:r>
              <a:t>2. 优势：简化分布式数据库的开发和维护，提高应用程序的性能和可用性。</a:t>
            </a:r>
          </a:p>
          <a:p>
            <a:r>
              <a:t>3. 应用场景：企业应用集成、数据仓库、电子商务等领域。</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基于PHP的分布式数据库类型</a:t>
            </a:r>
          </a:p>
        </p:txBody>
      </p:sp>
      <p:sp>
        <p:nvSpPr>
          <p:cNvPr id="3" name="Text Placeholder 2"/>
          <p:cNvSpPr>
            <a:spLocks noGrp="1"/>
          </p:cNvSpPr>
          <p:nvPr>
            <p:ph type="body" idx="1"/>
          </p:nvPr>
        </p:nvSpPr>
        <p:spPr/>
        <p:txBody>
          <a:bodyPr/>
          <a:lstStyle/>
          <a:p>
            <a:r>
              <a:t>分布式数据库集群</a:t>
            </a:r>
          </a:p>
        </p:txBody>
      </p:sp>
      <p:sp>
        <p:nvSpPr>
          <p:cNvPr id="4" name="Content Placeholder 3"/>
          <p:cNvSpPr>
            <a:spLocks noGrp="1"/>
          </p:cNvSpPr>
          <p:nvPr>
            <p:ph sz="half" idx="2"/>
          </p:nvPr>
        </p:nvSpPr>
        <p:spPr/>
        <p:txBody>
          <a:bodyPr/>
          <a:lstStyle/>
          <a:p>
            <a:r>
              <a:t>1. 特点：将多个分布式数据库节点连接在一起，形成一个统一的数据库集群，实现数据共享、负载均衡和高可用性。</a:t>
            </a:r>
          </a:p>
          <a:p>
            <a:r>
              <a:t>2. 优势：提高数据库的性能和可用性，支持数据备份和灾难恢复。</a:t>
            </a:r>
          </a:p>
          <a:p>
            <a:r>
              <a:t>3. 应用场景：大数据分析、高性能计算、云计算等领域。</a:t>
            </a:r>
          </a:p>
        </p:txBody>
      </p:sp>
      <p:sp>
        <p:nvSpPr>
          <p:cNvPr id="5" name="Text Placeholder 4"/>
          <p:cNvSpPr>
            <a:spLocks noGrp="1"/>
          </p:cNvSpPr>
          <p:nvPr>
            <p:ph type="body" idx="3"/>
          </p:nvPr>
        </p:nvSpPr>
        <p:spPr/>
        <p:txBody>
          <a:bodyPr/>
          <a:lstStyle/>
          <a:p>
            <a:r>
              <a:t>分布式数据库安全</a:t>
            </a:r>
          </a:p>
        </p:txBody>
      </p:sp>
      <p:sp>
        <p:nvSpPr>
          <p:cNvPr id="6" name="Content Placeholder 5"/>
          <p:cNvSpPr>
            <a:spLocks noGrp="1"/>
          </p:cNvSpPr>
          <p:nvPr>
            <p:ph sz="half" idx="4"/>
          </p:nvPr>
        </p:nvSpPr>
        <p:spPr/>
        <p:txBody>
          <a:bodyPr/>
          <a:lstStyle/>
          <a:p>
            <a:r>
              <a:t>1. 特点：在分布式数据库环境下，数据分散存储在不同的节点上，增加了数据安全风险。</a:t>
            </a:r>
          </a:p>
          <a:p>
            <a:r>
              <a:t>2. 优势：采用加密技术、访问控制技术、审计技术等手段，确保数据安全。</a:t>
            </a:r>
          </a:p>
          <a:p>
            <a:r>
              <a:t>3. 应用场景：金融、政务、医疗等领域。</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基于PHP的分布式数据库特点</a:t>
            </a:r>
          </a:p>
        </p:txBody>
      </p:sp>
      <p:sp>
        <p:nvSpPr>
          <p:cNvPr id="3" name="Subtitle 2"/>
          <p:cNvSpPr>
            <a:spLocks noGrp="1"/>
          </p:cNvSpPr>
          <p:nvPr>
            <p:ph type="subTitle" idx="1"/>
          </p:nvPr>
        </p:nvSpPr>
        <p:spPr/>
        <p:txBody>
          <a:bodyPr/>
          <a:lstStyle/>
          <a:p>
            <a:r>
              <a:t>基于PHP的分布式数据库技术研究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基于PHP的分布式数据库特点</a:t>
            </a:r>
          </a:p>
        </p:txBody>
      </p:sp>
      <p:sp>
        <p:nvSpPr>
          <p:cNvPr id="3" name="Text Placeholder 2"/>
          <p:cNvSpPr>
            <a:spLocks noGrp="1"/>
          </p:cNvSpPr>
          <p:nvPr>
            <p:ph type="body" idx="1"/>
          </p:nvPr>
        </p:nvSpPr>
        <p:spPr/>
        <p:txBody>
          <a:bodyPr/>
          <a:lstStyle/>
          <a:p>
            <a:r>
              <a:t>分布式存储：</a:t>
            </a:r>
          </a:p>
        </p:txBody>
      </p:sp>
      <p:sp>
        <p:nvSpPr>
          <p:cNvPr id="4" name="Content Placeholder 3"/>
          <p:cNvSpPr>
            <a:spLocks noGrp="1"/>
          </p:cNvSpPr>
          <p:nvPr>
            <p:ph sz="half" idx="2"/>
          </p:nvPr>
        </p:nvSpPr>
        <p:spPr/>
        <p:txBody>
          <a:bodyPr/>
          <a:lstStyle/>
          <a:p>
            <a:r>
              <a:t>1. 自动分区和副本机制：PHP分布式系统可以自动将数据分布到集群中的各个节点，并创建数据副本以确保数据冗余和高可用性。</a:t>
            </a:r>
          </a:p>
          <a:p>
            <a:r>
              <a:t>2. 一致性保障：PHP分布式系统通常提供强一致性或最终一致性保证，以确保数据在所有节点上的状态最终保持一致。</a:t>
            </a:r>
          </a:p>
          <a:p>
            <a:r>
              <a:t>3. 负载均衡和故障转移：PHP分布式系统通常采用负载均衡机制来确保集群中的各个节点能够平均处理请求，并支持故障转移机制，以便在某个节点发生故障时能够自动将请求转移到其他节点。</a:t>
            </a:r>
          </a:p>
        </p:txBody>
      </p:sp>
      <p:sp>
        <p:nvSpPr>
          <p:cNvPr id="5" name="Text Placeholder 4"/>
          <p:cNvSpPr>
            <a:spLocks noGrp="1"/>
          </p:cNvSpPr>
          <p:nvPr>
            <p:ph type="body" idx="3"/>
          </p:nvPr>
        </p:nvSpPr>
        <p:spPr/>
        <p:txBody>
          <a:bodyPr/>
          <a:lstStyle/>
          <a:p>
            <a:r>
              <a:t>弹性扩展：</a:t>
            </a:r>
          </a:p>
        </p:txBody>
      </p:sp>
      <p:sp>
        <p:nvSpPr>
          <p:cNvPr id="6" name="Content Placeholder 5"/>
          <p:cNvSpPr>
            <a:spLocks noGrp="1"/>
          </p:cNvSpPr>
          <p:nvPr>
            <p:ph sz="half" idx="4"/>
          </p:nvPr>
        </p:nvSpPr>
        <p:spPr/>
        <p:txBody>
          <a:bodyPr/>
          <a:lstStyle/>
          <a:p>
            <a:r>
              <a:t>1. 水平扩展：PHP分布式系统可以轻松地通过添加或减少节点来扩展或缩减集群的规模，以满足变化的业务需求。</a:t>
            </a:r>
          </a:p>
          <a:p>
            <a:r>
              <a:t>2. 无缝扩展：PHP分布式系统通常提供无缝扩展功能，允许在不中断服务的情况下添加或删除节点，从而实现弹性扩展。</a:t>
            </a:r>
          </a:p>
          <a:p>
            <a:r>
              <a:t>3. 可伸缩性：PHP分布式系统能够随着数据量和请求量的增长而自动扩展，以满足不断变化的业务需求。</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基于PHP的分布式数据库特点</a:t>
            </a:r>
          </a:p>
        </p:txBody>
      </p:sp>
      <p:sp>
        <p:nvSpPr>
          <p:cNvPr id="3" name="Text Placeholder 2"/>
          <p:cNvSpPr>
            <a:spLocks noGrp="1"/>
          </p:cNvSpPr>
          <p:nvPr>
            <p:ph type="body" idx="1"/>
          </p:nvPr>
        </p:nvSpPr>
        <p:spPr/>
        <p:txBody>
          <a:bodyPr/>
          <a:lstStyle/>
          <a:p>
            <a:r>
              <a:t>高可用性：</a:t>
            </a:r>
          </a:p>
        </p:txBody>
      </p:sp>
      <p:sp>
        <p:nvSpPr>
          <p:cNvPr id="4" name="Content Placeholder 3"/>
          <p:cNvSpPr>
            <a:spLocks noGrp="1"/>
          </p:cNvSpPr>
          <p:nvPr>
            <p:ph sz="half" idx="2"/>
          </p:nvPr>
        </p:nvSpPr>
        <p:spPr/>
        <p:txBody>
          <a:bodyPr/>
          <a:lstStyle/>
          <a:p>
            <a:r>
              <a:t>1. 冗余和备份：PHP分布式系统通常采用数据副本和冗余机制来确保数据的高可用性，即使某个节点发生故障，数据仍然可以从其他节点访问。</a:t>
            </a:r>
          </a:p>
          <a:p>
            <a:r>
              <a:t>2. 故障转移：PHP分布式系统通常支持自动故障转移机制，当某个节点发生故障时，系统能够自动将请求转移到其他节点，以确保服务不中断。</a:t>
            </a:r>
          </a:p>
          <a:p>
            <a:r>
              <a:t>3. 容错性：PHP分布式系统通常具有很强的容错性，能够在节点发生故障或网络中断的情况下继续运行，从而确保服务的高可用性。</a:t>
            </a:r>
          </a:p>
        </p:txBody>
      </p:sp>
      <p:sp>
        <p:nvSpPr>
          <p:cNvPr id="5" name="Text Placeholder 4"/>
          <p:cNvSpPr>
            <a:spLocks noGrp="1"/>
          </p:cNvSpPr>
          <p:nvPr>
            <p:ph type="body" idx="3"/>
          </p:nvPr>
        </p:nvSpPr>
        <p:spPr/>
        <p:txBody>
          <a:bodyPr/>
          <a:lstStyle/>
          <a:p>
            <a:r>
              <a:t>数据一致性：</a:t>
            </a:r>
          </a:p>
        </p:txBody>
      </p:sp>
      <p:sp>
        <p:nvSpPr>
          <p:cNvPr id="6" name="Content Placeholder 5"/>
          <p:cNvSpPr>
            <a:spLocks noGrp="1"/>
          </p:cNvSpPr>
          <p:nvPr>
            <p:ph sz="half" idx="4"/>
          </p:nvPr>
        </p:nvSpPr>
        <p:spPr/>
        <p:txBody>
          <a:bodyPr/>
          <a:lstStyle/>
          <a:p>
            <a:r>
              <a:t>1. 强一致性：PHP分布式系统通常提供强一致性保证，这意味着在所有节点上的数据始终保持一致。</a:t>
            </a:r>
          </a:p>
          <a:p>
            <a:r>
              <a:t>2. 最终一致性：PHP分布式系统也可能提供最终一致性保证，这意味着数据在所有节点上的状态最终保持一致，但可能存在短暂的延迟。</a:t>
            </a:r>
          </a:p>
          <a:p>
            <a:r>
              <a:t>3. 一致性算法：PHP分布式系统通常采用各种一致性算法来确保数据一致性，例如Paxos、Raft和ZAB等。</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基于PHP的分布式数据库特点</a:t>
            </a:r>
          </a:p>
        </p:txBody>
      </p:sp>
      <p:sp>
        <p:nvSpPr>
          <p:cNvPr id="3" name="Text Placeholder 2"/>
          <p:cNvSpPr>
            <a:spLocks noGrp="1"/>
          </p:cNvSpPr>
          <p:nvPr>
            <p:ph type="body" idx="1"/>
          </p:nvPr>
        </p:nvSpPr>
        <p:spPr/>
        <p:txBody>
          <a:bodyPr/>
          <a:lstStyle/>
          <a:p>
            <a:r>
              <a:t>分布式事务：</a:t>
            </a:r>
          </a:p>
        </p:txBody>
      </p:sp>
      <p:sp>
        <p:nvSpPr>
          <p:cNvPr id="4" name="Content Placeholder 3"/>
          <p:cNvSpPr>
            <a:spLocks noGrp="1"/>
          </p:cNvSpPr>
          <p:nvPr>
            <p:ph sz="half" idx="2"/>
          </p:nvPr>
        </p:nvSpPr>
        <p:spPr/>
        <p:txBody>
          <a:bodyPr/>
          <a:lstStyle/>
          <a:p>
            <a:r>
              <a:t>1. 两阶段提交：PHP分布式系统通常支持两阶段提交（2PC）协议，以确保分布式事务的原子性和一致性。</a:t>
            </a:r>
          </a:p>
          <a:p>
            <a:r>
              <a:t>2. 补偿事务：PHP分布式系统也可能支持补偿事务机制，以便在分布式事务失败时回滚已执行的操作。</a:t>
            </a:r>
          </a:p>
          <a:p>
            <a:r>
              <a:t>3. 分布式锁：PHP分布式系统通常提供分布式锁机制，以确保分布式事务中的数据不会被并发访问。</a:t>
            </a:r>
          </a:p>
        </p:txBody>
      </p:sp>
      <p:sp>
        <p:nvSpPr>
          <p:cNvPr id="5" name="Text Placeholder 4"/>
          <p:cNvSpPr>
            <a:spLocks noGrp="1"/>
          </p:cNvSpPr>
          <p:nvPr>
            <p:ph type="body" idx="3"/>
          </p:nvPr>
        </p:nvSpPr>
        <p:spPr/>
        <p:txBody>
          <a:bodyPr/>
          <a:lstStyle/>
          <a:p>
            <a:r>
              <a:t>负载均衡：</a:t>
            </a:r>
          </a:p>
        </p:txBody>
      </p:sp>
      <p:sp>
        <p:nvSpPr>
          <p:cNvPr id="6" name="Content Placeholder 5"/>
          <p:cNvSpPr>
            <a:spLocks noGrp="1"/>
          </p:cNvSpPr>
          <p:nvPr>
            <p:ph sz="half" idx="4"/>
          </p:nvPr>
        </p:nvSpPr>
        <p:spPr/>
        <p:txBody>
          <a:bodyPr/>
          <a:lstStyle/>
          <a:p>
            <a:r>
              <a:t>1. 轮询：PHP分布式系统通常采用轮询机制来将请求平均分配到集群中的各个节点，以实现负载均衡。</a:t>
            </a:r>
          </a:p>
          <a:p>
            <a:r>
              <a:t>2. 哈希：PHP分布式系统也可能采用哈希机制来将请求分配到特定的节点，以确保数据的局部性。</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基于PHP的分布式数据库应用场景</a:t>
            </a:r>
          </a:p>
        </p:txBody>
      </p:sp>
      <p:sp>
        <p:nvSpPr>
          <p:cNvPr id="3" name="Subtitle 2"/>
          <p:cNvSpPr>
            <a:spLocks noGrp="1"/>
          </p:cNvSpPr>
          <p:nvPr>
            <p:ph type="subTitle" idx="1"/>
          </p:nvPr>
        </p:nvSpPr>
        <p:spPr/>
        <p:txBody>
          <a:bodyPr/>
          <a:lstStyle/>
          <a:p>
            <a:r>
              <a:t>基于PHP的分布式数据库技术研究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基于PHP的分布式数据库应用场景</a:t>
            </a:r>
          </a:p>
        </p:txBody>
      </p:sp>
      <p:sp>
        <p:nvSpPr>
          <p:cNvPr id="3" name="Content Placeholder 2"/>
          <p:cNvSpPr>
            <a:spLocks noGrp="1"/>
          </p:cNvSpPr>
          <p:nvPr>
            <p:ph sz="half" idx="2"/>
          </p:nvPr>
        </p:nvSpPr>
        <p:spPr/>
        <p:txBody>
          <a:bodyPr/>
          <a:lstStyle/>
          <a:p>
            <a:r>
              <a:t>1. 分布式数据库具有高扩展性和高可用性，能够满足电子商务平台快速增长的业务需求，确保平台能够稳定运行并处理大量并发请求。</a:t>
            </a:r>
          </a:p>
          <a:p>
            <a:r>
              <a:t>2. 分布式数据库能够有效应对电子商务平台中的海量数据存储和查询需求，支持快速数据检索和分析，从而帮助企业更好地了解客户行为和市场趋势，做出更准确的决策。</a:t>
            </a:r>
          </a:p>
          <a:p>
            <a:r>
              <a:t>3. 分布式数据库能够支持电子商务平台中的多地域部署，确保不同地域的用户都能快速访问平台，提高用户体验和满意度。</a:t>
            </a:r>
          </a:p>
        </p:txBody>
      </p:sp>
      <p:sp>
        <p:nvSpPr>
          <p:cNvPr id="4" name="Text Placeholder 3"/>
          <p:cNvSpPr>
            <a:spLocks noGrp="1"/>
          </p:cNvSpPr>
          <p:nvPr>
            <p:ph type="body" idx="3"/>
          </p:nvPr>
        </p:nvSpPr>
        <p:spPr/>
        <p:txBody>
          <a:bodyPr/>
          <a:lstStyle/>
          <a:p>
            <a:r>
              <a:t>社交网络</a:t>
            </a:r>
          </a:p>
        </p:txBody>
      </p:sp>
      <p:sp>
        <p:nvSpPr>
          <p:cNvPr id="5" name="Content Placeholder 4"/>
          <p:cNvSpPr>
            <a:spLocks noGrp="1"/>
          </p:cNvSpPr>
          <p:nvPr>
            <p:ph sz="half" idx="4"/>
          </p:nvPr>
        </p:nvSpPr>
        <p:spPr/>
        <p:txBody>
          <a:bodyPr/>
          <a:lstStyle/>
          <a:p>
            <a:r>
              <a:t>1. 分布式数据库能够满足社交网络平台海量用户数据存储和查询的需求，支持快速数据检索和分析，帮助平台更好地了解用户行为和社交关系，提供个性化推荐和广告。</a:t>
            </a:r>
          </a:p>
          <a:p>
            <a:r>
              <a:t>2. 分布式数据库能够支持社交网络平台中的全球化部署，确保不同地域的用户都能快速访问平台，提高用户体验和满意度。</a:t>
            </a:r>
          </a:p>
          <a:p>
            <a:r>
              <a:t>3. 分布式数据库能够支持社交网络平台中的实时数据处理需求，确保平台能够快速响应用户请求，提供流畅的社交体验。</a:t>
            </a:r>
          </a:p>
        </p:txBody>
      </p:sp>
      <p:sp>
        <p:nvSpPr>
          <p:cNvPr id="6" name="Text Placeholder 5"/>
          <p:cNvSpPr>
            <a:spLocks noGrp="1"/>
          </p:cNvSpPr>
          <p:nvPr>
            <p:ph type="body" idx="1"/>
          </p:nvPr>
        </p:nvSpPr>
        <p:spPr/>
        <p:txBody>
          <a:bodyPr/>
          <a:lstStyle/>
          <a:p>
            <a:r>
              <a:t>电子商务</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https://d.book118.com/228137132042006037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基于PHP的分布式数据库技术概述</vt:lpstr>
      <vt:lpstr> 基于PHP的分布式数据库技术概述</vt:lpstr>
      <vt:lpstr> 基于PHP的分布式数据库技术概述</vt:lpstr>
      <vt:lpstr> 基于PHP的分布式数据库技术概述</vt:lpstr>
      <vt:lpstr> 基于PHP的分布式数据库类型</vt:lpstr>
      <vt:lpstr> 基于PHP的分布式数据库类型</vt:lpstr>
      <vt:lpstr> 基于PHP的分布式数据库类型</vt:lpstr>
      <vt:lpstr> 基于PHP的分布式数据库类型</vt:lpstr>
      <vt:lpstr> 基于PHP的分布式数据库特点</vt:lpstr>
      <vt:lpstr> 基于PHP的分布式数据库特点</vt:lpstr>
      <vt:lpstr> 基于PHP的分布式数据库特点</vt:lpstr>
      <vt:lpstr> 基于PHP的分布式数据库特点</vt:lpstr>
      <vt:lpstr> 基于PHP的分布式数据库应用场景</vt:lpstr>
      <vt:lpstr> 基于PHP的分布式数据库应用场景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2024-09-17T01:17:31.201</cp:lastPrinted>
  <dcterms:created xsi:type="dcterms:W3CDTF">2024-09-16T17:17:31Z</dcterms:created>
  <dcterms:modified xsi:type="dcterms:W3CDTF">2024-09-16T17:17:33Z</dcterms:modified>
</cp:coreProperties>
</file>