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C8A2A7-D6C5-49B3-9A43-4B6ED383E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15877-0776-4079-ADC3-9602FF6D3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03661C-8F2E-4FF4-81E7-82A561ED2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0C11AF-EE37-4346-B668-DAB67B75A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BDD7E2-D7BC-4584-8D3C-AE89CF8211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434DCD-6E7F-498A-867F-81BAAEA676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9EC3AC-24AE-47DC-BA65-4EAFD1F73B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2B3F8-B262-4CE7-A072-EB45C2AD9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0654CD-0540-4482-B4D3-3B1F46FCA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D05E7-D0DC-4440-8863-47A4C6F41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14876-20EB-4091-93BD-95D51F41A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371340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基于PHP的区块链应用开发</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区块链的概念及应用
 基于PHP语言的区块链应用
 区块链技术的特点及应用案例
 PHP区块链应用开发的技术方案
 PHP区块链应用开发过程及注意事项
 PHP区块链应用开发的环境配置
 PHP区块链应用开发中的安全措施
 PHP区块链应用开发的展望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区块链的概念及应用</a:t>
            </a:r>
          </a:p>
        </p:txBody>
      </p:sp>
      <p:sp>
        <p:nvSpPr>
          <p:cNvPr id="3" name="Subtitle 2"/>
          <p:cNvSpPr>
            <a:spLocks noGrp="1"/>
          </p:cNvSpPr>
          <p:nvPr>
            <p:ph type="subTitle" idx="1"/>
          </p:nvPr>
        </p:nvSpPr>
        <p:spPr/>
        <p:txBody>
          <a:bodyPr/>
          <a:lstStyle/>
          <a:p>
            <a:r>
              <a:t>基于PHP的区块链应用开发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区块链的概念及应用</a:t>
            </a:r>
          </a:p>
        </p:txBody>
      </p:sp>
      <p:sp>
        <p:nvSpPr>
          <p:cNvPr id="3" name="Content Placeholder 2"/>
          <p:cNvSpPr>
            <a:spLocks noGrp="1"/>
          </p:cNvSpPr>
          <p:nvPr>
            <p:ph sz="half" idx="2"/>
          </p:nvPr>
        </p:nvSpPr>
        <p:spPr/>
        <p:txBody>
          <a:bodyPr/>
          <a:lstStyle/>
          <a:p>
            <a:r>
              <a:t>1. 区块链是一种基于分布式账本技术构建的不可篡改、透明的账本系统。</a:t>
            </a:r>
          </a:p>
          <a:p>
            <a:r>
              <a:t>2. 区块链记录了各种交易或资产的详细记录，每个区块链都会包含一系列时间戳、交易数据和哈希。</a:t>
            </a:r>
          </a:p>
          <a:p>
            <a:r>
              <a:t>3. 区块链建立在分布式网络中，每个网络参与者都保存一份账本副本，当新区块被添加到链中时，网络上的所有副本都会同步更新。</a:t>
            </a:r>
          </a:p>
        </p:txBody>
      </p:sp>
      <p:sp>
        <p:nvSpPr>
          <p:cNvPr id="4" name="Text Placeholder 3"/>
          <p:cNvSpPr>
            <a:spLocks noGrp="1"/>
          </p:cNvSpPr>
          <p:nvPr>
            <p:ph type="body" idx="3"/>
          </p:nvPr>
        </p:nvSpPr>
        <p:spPr/>
        <p:txBody>
          <a:bodyPr/>
          <a:lstStyle/>
          <a:p>
            <a:r>
              <a:t>区块链的特性</a:t>
            </a:r>
          </a:p>
        </p:txBody>
      </p:sp>
      <p:sp>
        <p:nvSpPr>
          <p:cNvPr id="5" name="Content Placeholder 4"/>
          <p:cNvSpPr>
            <a:spLocks noGrp="1"/>
          </p:cNvSpPr>
          <p:nvPr>
            <p:ph sz="half" idx="4"/>
          </p:nvPr>
        </p:nvSpPr>
        <p:spPr/>
        <p:txBody>
          <a:bodyPr/>
          <a:lstStyle/>
          <a:p>
            <a:r>
              <a:t>1. 去中心化：区块链不存在中心机构，而是由所有参与者共同维护，因此不存在单点故障</a:t>
            </a:r>
          </a:p>
          <a:p>
            <a:r>
              <a:t>2. 不可篡改性：区块链上的数据一旦被写入，就无法被修改，即使是黑客也无法篡改数据</a:t>
            </a:r>
          </a:p>
          <a:p>
            <a:r>
              <a:t>3. 透明度：区块链上的所有交易都是公开透明的，任何人都可以查看和验证</a:t>
            </a:r>
          </a:p>
          <a:p>
            <a:r>
              <a:t>4. 安全性：区块链使用加密技术来保护数据，因此具有很高的安全性</a:t>
            </a:r>
          </a:p>
        </p:txBody>
      </p:sp>
      <p:sp>
        <p:nvSpPr>
          <p:cNvPr id="6" name="Text Placeholder 5"/>
          <p:cNvSpPr>
            <a:spLocks noGrp="1"/>
          </p:cNvSpPr>
          <p:nvPr>
            <p:ph type="body" idx="1"/>
          </p:nvPr>
        </p:nvSpPr>
        <p:spPr/>
        <p:txBody>
          <a:bodyPr/>
          <a:lstStyle/>
          <a:p>
            <a:r>
              <a:t>区块链的概念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区块链的概念及应用</a:t>
            </a:r>
          </a:p>
        </p:txBody>
      </p:sp>
      <p:sp>
        <p:nvSpPr>
          <p:cNvPr id="3" name="Content Placeholder 2"/>
          <p:cNvSpPr>
            <a:spLocks noGrp="1"/>
          </p:cNvSpPr>
          <p:nvPr>
            <p:ph sz="half" idx="2"/>
          </p:nvPr>
        </p:nvSpPr>
        <p:spPr/>
        <p:txBody>
          <a:bodyPr/>
          <a:lstStyle/>
          <a:p>
            <a:r>
              <a:t>1. 数字货币：区块链技术是数字货币的基础技术，如比特币、以太坊等</a:t>
            </a:r>
          </a:p>
          <a:p>
            <a:r>
              <a:t>2. 金融科技：区块链技术正在应用于各种金融领域，如支付、结算、贸易融资、供应链金融等</a:t>
            </a:r>
          </a:p>
          <a:p>
            <a:r>
              <a:t>3. 公共服务：区块链技术可以应用于公共服务领域，如电子政务、社会保障、医疗卫生等</a:t>
            </a:r>
          </a:p>
          <a:p>
            <a:r>
              <a:t>4. 供应链管理：区块链技术可以应用于供应链管理领域，实现供应链的可追溯性和透明度</a:t>
            </a:r>
          </a:p>
        </p:txBody>
      </p:sp>
      <p:sp>
        <p:nvSpPr>
          <p:cNvPr id="4" name="Text Placeholder 3"/>
          <p:cNvSpPr>
            <a:spLocks noGrp="1"/>
          </p:cNvSpPr>
          <p:nvPr>
            <p:ph type="body" idx="3"/>
          </p:nvPr>
        </p:nvSpPr>
        <p:spPr/>
        <p:txBody>
          <a:bodyPr/>
          <a:lstStyle/>
          <a:p>
            <a:r>
              <a:t>区块链的趋势和前沿</a:t>
            </a:r>
          </a:p>
        </p:txBody>
      </p:sp>
      <p:sp>
        <p:nvSpPr>
          <p:cNvPr id="5" name="Content Placeholder 4"/>
          <p:cNvSpPr>
            <a:spLocks noGrp="1"/>
          </p:cNvSpPr>
          <p:nvPr>
            <p:ph sz="half" idx="4"/>
          </p:nvPr>
        </p:nvSpPr>
        <p:spPr/>
        <p:txBody>
          <a:bodyPr/>
          <a:lstStyle/>
          <a:p>
            <a:r>
              <a:t>1. 区块链跨链技术：区块链跨链技术是实现不同区块链之间互操作和数据交换的技术，是区块链技术发展的重要方向</a:t>
            </a:r>
          </a:p>
          <a:p>
            <a:r>
              <a:t>2. 区块链隐私保护：区块链技术的透明性导致隐私保护问题，区块链隐私保护技术旨在保护区块链上的交易和数据隐私</a:t>
            </a:r>
          </a:p>
          <a:p>
            <a:r>
              <a:t>3. 区块链智能合约：区块链智能合约是一种运行在区块链上的计算机程序，可以自动执行合约条款，是区块链技术的重要应用之一</a:t>
            </a:r>
          </a:p>
          <a:p>
            <a:r>
              <a:t>4. 区块链去中心化自治组织（DAO）：区块链去中心化自治组织是一种基于区块链技术的组织形式，由智能合约控制，没有中心领导，由所有成员共同管理</a:t>
            </a:r>
          </a:p>
        </p:txBody>
      </p:sp>
      <p:sp>
        <p:nvSpPr>
          <p:cNvPr id="6" name="Text Placeholder 5"/>
          <p:cNvSpPr>
            <a:spLocks noGrp="1"/>
          </p:cNvSpPr>
          <p:nvPr>
            <p:ph type="body" idx="1"/>
          </p:nvPr>
        </p:nvSpPr>
        <p:spPr/>
        <p:txBody>
          <a:bodyPr/>
          <a:lstStyle/>
          <a:p>
            <a:r>
              <a:t>区块链的应用场景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区块链的概念及应用</a:t>
            </a:r>
          </a:p>
        </p:txBody>
      </p:sp>
      <p:sp>
        <p:nvSpPr>
          <p:cNvPr id="3" name="Text Placeholder 2"/>
          <p:cNvSpPr>
            <a:spLocks noGrp="1"/>
          </p:cNvSpPr>
          <p:nvPr>
            <p:ph type="body" idx="1"/>
          </p:nvPr>
        </p:nvSpPr>
        <p:spPr/>
        <p:txBody>
          <a:bodyPr/>
          <a:lstStyle/>
          <a:p>
            <a:r>
              <a:t>区块链的机遇和挑战</a:t>
            </a:r>
          </a:p>
        </p:txBody>
      </p:sp>
      <p:sp>
        <p:nvSpPr>
          <p:cNvPr id="4" name="Content Placeholder 3"/>
          <p:cNvSpPr>
            <a:spLocks noGrp="1"/>
          </p:cNvSpPr>
          <p:nvPr>
            <p:ph sz="half" idx="2"/>
          </p:nvPr>
        </p:nvSpPr>
        <p:spPr/>
        <p:txBody>
          <a:bodyPr/>
          <a:lstStyle/>
          <a:p>
            <a:r>
              <a:t>1. 面临挑战：区块链技术还面临着一些挑战，如可扩展性、能耗问题、监管等</a:t>
            </a:r>
          </a:p>
          <a:p>
            <a:r>
              <a:t>2. 机遇和前景：区块链技术具有广阔的应用前景，有望在未来几年内成为主流技术之一</a:t>
            </a:r>
          </a:p>
        </p:txBody>
      </p:sp>
      <p:sp>
        <p:nvSpPr>
          <p:cNvPr id="5" name="Text Placeholder 4"/>
          <p:cNvSpPr>
            <a:spLocks noGrp="1"/>
          </p:cNvSpPr>
          <p:nvPr>
            <p:ph type="body" idx="3"/>
          </p:nvPr>
        </p:nvSpPr>
        <p:spPr/>
        <p:txBody>
          <a:bodyPr/>
          <a:lstStyle/>
          <a:p>
            <a:r>
              <a:t>区块链的研究领域</a:t>
            </a:r>
          </a:p>
        </p:txBody>
      </p:sp>
      <p:sp>
        <p:nvSpPr>
          <p:cNvPr id="6" name="Content Placeholder 5"/>
          <p:cNvSpPr>
            <a:spLocks noGrp="1"/>
          </p:cNvSpPr>
          <p:nvPr>
            <p:ph sz="half" idx="4"/>
          </p:nvPr>
        </p:nvSpPr>
        <p:spPr/>
        <p:txBody>
          <a:bodyPr/>
          <a:lstStyle/>
          <a:p>
            <a:r>
              <a:t>1. 区块链安全：区块链安全是研究区块链技术安全性的领域，包括区块链共识机制、密码学算法、智能合约安全等</a:t>
            </a:r>
          </a:p>
          <a:p>
            <a:r>
              <a:t>2. 区块链性能：区块链性能是研究区块链技术性能的领域，包括区块链可扩展性、吞吐量、延迟等</a:t>
            </a:r>
          </a:p>
          <a:p>
            <a:r>
              <a:t>3. 区块链应用：区块链应用是研究区块链技术在不同领域的应用，包括金融、供应链管理、公共服务等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基于PHP语言的区块链应用</a:t>
            </a:r>
          </a:p>
        </p:txBody>
      </p:sp>
      <p:sp>
        <p:nvSpPr>
          <p:cNvPr id="3" name="Subtitle 2"/>
          <p:cNvSpPr>
            <a:spLocks noGrp="1"/>
          </p:cNvSpPr>
          <p:nvPr>
            <p:ph type="subTitle" idx="1"/>
          </p:nvPr>
        </p:nvSpPr>
        <p:spPr/>
        <p:txBody>
          <a:bodyPr/>
          <a:lstStyle/>
          <a:p>
            <a:r>
              <a:t>基于PHP的区块链应用开发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基于PHP语言的区块链应用</a:t>
            </a:r>
          </a:p>
        </p:txBody>
      </p:sp>
      <p:sp>
        <p:nvSpPr>
          <p:cNvPr id="3" name="Text Placeholder 2"/>
          <p:cNvSpPr>
            <a:spLocks noGrp="1"/>
          </p:cNvSpPr>
          <p:nvPr>
            <p:ph type="body" idx="1"/>
          </p:nvPr>
        </p:nvSpPr>
        <p:spPr/>
        <p:txBody>
          <a:bodyPr/>
          <a:lstStyle/>
          <a:p>
            <a:r>
              <a:t>区块链基础概念及其原理</a:t>
            </a:r>
          </a:p>
        </p:txBody>
      </p:sp>
      <p:sp>
        <p:nvSpPr>
          <p:cNvPr id="4" name="Content Placeholder 3"/>
          <p:cNvSpPr>
            <a:spLocks noGrp="1"/>
          </p:cNvSpPr>
          <p:nvPr>
            <p:ph sz="half" idx="2"/>
          </p:nvPr>
        </p:nvSpPr>
        <p:spPr/>
        <p:txBody>
          <a:bodyPr/>
          <a:lstStyle/>
          <a:p>
            <a:r>
              <a:t>1. 区块链是一种分布式账本技术，用于记录交易并以安全、透明的方式维护交易记录。</a:t>
            </a:r>
          </a:p>
          <a:p>
            <a:r>
              <a:t>2. 区块链中的数据存储在多个节点上，每个节点都维护一份完整的交易记录。</a:t>
            </a:r>
          </a:p>
          <a:p>
            <a:r>
              <a:t>3. 区块链中的交易通过共识机制来验证和确认，确保交易的合法性和安全性。</a:t>
            </a:r>
          </a:p>
        </p:txBody>
      </p:sp>
      <p:sp>
        <p:nvSpPr>
          <p:cNvPr id="5" name="Text Placeholder 4"/>
          <p:cNvSpPr>
            <a:spLocks noGrp="1"/>
          </p:cNvSpPr>
          <p:nvPr>
            <p:ph type="body" idx="3"/>
          </p:nvPr>
        </p:nvSpPr>
        <p:spPr/>
        <p:txBody>
          <a:bodyPr/>
          <a:lstStyle/>
          <a:p>
            <a:r>
              <a:t>区块链应用开发中的PHP角色</a:t>
            </a:r>
          </a:p>
        </p:txBody>
      </p:sp>
      <p:sp>
        <p:nvSpPr>
          <p:cNvPr id="6" name="Content Placeholder 5"/>
          <p:cNvSpPr>
            <a:spLocks noGrp="1"/>
          </p:cNvSpPr>
          <p:nvPr>
            <p:ph sz="half" idx="4"/>
          </p:nvPr>
        </p:nvSpPr>
        <p:spPr/>
        <p:txBody>
          <a:bodyPr/>
          <a:lstStyle/>
          <a:p>
            <a:r>
              <a:t>1. PHP作为一种通用编程语言，具有广泛的应用场景，包括区块链应用开发。</a:t>
            </a:r>
          </a:p>
          <a:p>
            <a:r>
              <a:t>2. PHP具有丰富的库和框架支持，可以帮助开发者快速构建区块链应用。</a:t>
            </a:r>
          </a:p>
          <a:p>
            <a:r>
              <a:t>3. PHP社区活跃，可以为开发者提供必要的支持和帮助。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基于PHP语言的区块链应用</a:t>
            </a:r>
          </a:p>
        </p:txBody>
      </p:sp>
      <p:sp>
        <p:nvSpPr>
          <p:cNvPr id="3" name="Text Placeholder 2"/>
          <p:cNvSpPr>
            <a:spLocks noGrp="1"/>
          </p:cNvSpPr>
          <p:nvPr>
            <p:ph type="body" idx="1"/>
          </p:nvPr>
        </p:nvSpPr>
        <p:spPr/>
        <p:txBody>
          <a:bodyPr/>
          <a:lstStyle/>
          <a:p>
            <a:r>
              <a:t>基于PHP语言的区块链应用开发工具</a:t>
            </a:r>
          </a:p>
        </p:txBody>
      </p:sp>
      <p:sp>
        <p:nvSpPr>
          <p:cNvPr id="4" name="Content Placeholder 3"/>
          <p:cNvSpPr>
            <a:spLocks noGrp="1"/>
          </p:cNvSpPr>
          <p:nvPr>
            <p:ph sz="half" idx="2"/>
          </p:nvPr>
        </p:nvSpPr>
        <p:spPr/>
        <p:txBody>
          <a:bodyPr/>
          <a:lstStyle/>
          <a:p>
            <a:r>
              <a:t>1. PHP中可以使用多种框架来构建区块链应用，如Laravel、Symfony和Phalcon。</a:t>
            </a:r>
          </a:p>
          <a:p>
            <a:r>
              <a:t>2. PHP中也有多种库可以帮助开发者开发区块链应用，如coinbase、web3.php和ethereum-php。</a:t>
            </a:r>
          </a:p>
          <a:p>
            <a:r>
              <a:t>3. 这些工具可以帮助开发者快速搭建区块链应用的开发环境，并提供各种开发功能的支持。</a:t>
            </a:r>
          </a:p>
        </p:txBody>
      </p:sp>
      <p:sp>
        <p:nvSpPr>
          <p:cNvPr id="5" name="Text Placeholder 4"/>
          <p:cNvSpPr>
            <a:spLocks noGrp="1"/>
          </p:cNvSpPr>
          <p:nvPr>
            <p:ph type="body" idx="3"/>
          </p:nvPr>
        </p:nvSpPr>
        <p:spPr/>
        <p:txBody>
          <a:bodyPr/>
          <a:lstStyle/>
          <a:p>
            <a:r>
              <a:t>基于PHP语言的区块链应用安全保障</a:t>
            </a:r>
          </a:p>
        </p:txBody>
      </p:sp>
      <p:sp>
        <p:nvSpPr>
          <p:cNvPr id="6" name="Content Placeholder 5"/>
          <p:cNvSpPr>
            <a:spLocks noGrp="1"/>
          </p:cNvSpPr>
          <p:nvPr>
            <p:ph sz="half" idx="4"/>
          </p:nvPr>
        </p:nvSpPr>
        <p:spPr/>
        <p:txBody>
          <a:bodyPr/>
          <a:lstStyle/>
          <a:p>
            <a:r>
              <a:t>1. PHP中可以使用各种安全机制来保护区块链应用，如身份验证、授权、加密和日志记录。</a:t>
            </a:r>
          </a:p>
          <a:p>
            <a:r>
              <a:t>2. PHP社区也提供了丰富的安全资源，如安全指南、漏洞报告和安全补丁。</a:t>
            </a:r>
          </a:p>
          <a:p>
            <a:r>
              <a:t>3. 开发者在构建区块链应用时，应遵循最佳实践，以确保应用的安全性和稳定性。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基于PHP语言的区块链应用</a:t>
            </a:r>
          </a:p>
        </p:txBody>
      </p:sp>
      <p:sp>
        <p:nvSpPr>
          <p:cNvPr id="3" name="Text Placeholder 2"/>
          <p:cNvSpPr>
            <a:spLocks noGrp="1"/>
          </p:cNvSpPr>
          <p:nvPr>
            <p:ph type="body" idx="1"/>
          </p:nvPr>
        </p:nvSpPr>
        <p:spPr/>
        <p:txBody>
          <a:bodyPr/>
          <a:lstStyle/>
          <a:p>
            <a:r>
              <a:t>基于PHP语言的区块链应用部署和维护</a:t>
            </a:r>
          </a:p>
        </p:txBody>
      </p:sp>
      <p:sp>
        <p:nvSpPr>
          <p:cNvPr id="4" name="Content Placeholder 3"/>
          <p:cNvSpPr>
            <a:spLocks noGrp="1"/>
          </p:cNvSpPr>
          <p:nvPr>
            <p:ph sz="half" idx="2"/>
          </p:nvPr>
        </p:nvSpPr>
        <p:spPr/>
        <p:txBody>
          <a:bodyPr/>
          <a:lstStyle/>
          <a:p>
            <a:r>
              <a:t>1. PHP区块链应用可以部署在本地服务器、云服务器或区块链平台上。</a:t>
            </a:r>
          </a:p>
          <a:p>
            <a:r>
              <a:t>2. PHP区块链应用的维护包括定期更新软件、修复漏洞和监控系统运行状况。</a:t>
            </a:r>
          </a:p>
          <a:p>
            <a:r>
              <a:t>3. 开发者应制定有效的部署和维护策略，以确保区块链应用的稳定运行。</a:t>
            </a:r>
          </a:p>
        </p:txBody>
      </p:sp>
      <p:sp>
        <p:nvSpPr>
          <p:cNvPr id="5" name="Text Placeholder 4"/>
          <p:cNvSpPr>
            <a:spLocks noGrp="1"/>
          </p:cNvSpPr>
          <p:nvPr>
            <p:ph type="body" idx="3"/>
          </p:nvPr>
        </p:nvSpPr>
        <p:spPr/>
        <p:txBody>
          <a:bodyPr/>
          <a:lstStyle/>
          <a:p>
            <a:r>
              <a:t>基于PHP语言的区块链应用开发趋势与展望</a:t>
            </a:r>
          </a:p>
        </p:txBody>
      </p:sp>
      <p:sp>
        <p:nvSpPr>
          <p:cNvPr id="6" name="Content Placeholder 5"/>
          <p:cNvSpPr>
            <a:spLocks noGrp="1"/>
          </p:cNvSpPr>
          <p:nvPr>
            <p:ph sz="half" idx="4"/>
          </p:nvPr>
        </p:nvSpPr>
        <p:spPr/>
        <p:txBody>
          <a:bodyPr/>
          <a:lstStyle/>
          <a:p>
            <a:r>
              <a:t>1. 区块链技术正在快速发展，PHP区块链应用开发也随之蓬勃发展。</a:t>
            </a:r>
          </a:p>
          <a:p>
            <a:r>
              <a:t>2. PHP区块链应用开发的趋势包括跨链互操作性、可扩展性和隐私保护。</a:t>
            </a:r>
          </a:p>
          <a:p>
            <a:r>
              <a:t>3. PHP区块链应用开发的前景广阔，随着区块链技术的不断成熟，PHP区块链应用将会有更多创新和突破。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区块链技术的特点及应用案例</a:t>
            </a:r>
          </a:p>
        </p:txBody>
      </p:sp>
      <p:sp>
        <p:nvSpPr>
          <p:cNvPr id="3" name="Subtitle 2"/>
          <p:cNvSpPr>
            <a:spLocks noGrp="1"/>
          </p:cNvSpPr>
          <p:nvPr>
            <p:ph type="subTitle" idx="1"/>
          </p:nvPr>
        </p:nvSpPr>
        <p:spPr/>
        <p:txBody>
          <a:bodyPr/>
          <a:lstStyle/>
          <a:p>
            <a:r>
              <a:t>基于PHP的区块链应用开发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区块链技术的特点及应用案例</a:t>
            </a:r>
          </a:p>
        </p:txBody>
      </p:sp>
      <p:sp>
        <p:nvSpPr>
          <p:cNvPr id="3" name="Text Placeholder 2"/>
          <p:cNvSpPr>
            <a:spLocks noGrp="1"/>
          </p:cNvSpPr>
          <p:nvPr>
            <p:ph type="body" idx="1"/>
          </p:nvPr>
        </p:nvSpPr>
        <p:spPr/>
        <p:txBody>
          <a:bodyPr/>
          <a:lstStyle/>
          <a:p>
            <a:r>
              <a:t>区块链技术特点：</a:t>
            </a:r>
          </a:p>
        </p:txBody>
      </p:sp>
      <p:sp>
        <p:nvSpPr>
          <p:cNvPr id="4" name="Content Placeholder 3"/>
          <p:cNvSpPr>
            <a:spLocks noGrp="1"/>
          </p:cNvSpPr>
          <p:nvPr>
            <p:ph sz="half" idx="2"/>
          </p:nvPr>
        </p:nvSpPr>
        <p:spPr/>
        <p:txBody>
          <a:bodyPr/>
          <a:lstStyle/>
          <a:p>
            <a:r>
              <a:t>1. 分布式账本：区块链是一种分布式账本技术，这意味着数据存储在多个节点上，而不是集中在一个中央服务器上。这使得区块链非常安全，因为如果一个节点遭到攻击或损坏，数据仍然存储在其他节点上。</a:t>
            </a:r>
          </a:p>
          <a:p>
            <a:r>
              <a:t>2. 共识机制：区块链使用共识机制来确保所有参与者就数据记录的有效性达成一致。最常用的共识机制是工作量证明（PoW）和权益证明（PoS）。工作量证明需要矿工解决复杂的数学问题才能添加新块到区块链，而权益证明不需要矿工进行计算，而是根据持有的代币数量来确定记账权。</a:t>
            </a:r>
          </a:p>
          <a:p>
            <a:r>
              <a:t>3. 不可篡改性：区块链上的数据一旦被记录，就很难被篡改。这是因为区块链使用密码散列函数来确保数据的完整性。如果数据被篡改，密码散列函数就会改变，这将导致区块链上的所有后续块都无效。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区块链技术的特点及应用案例</a:t>
            </a:r>
          </a:p>
        </p:txBody>
      </p:sp>
      <p:sp>
        <p:nvSpPr>
          <p:cNvPr id="3" name="Text Placeholder 2"/>
          <p:cNvSpPr>
            <a:spLocks noGrp="1"/>
          </p:cNvSpPr>
          <p:nvPr>
            <p:ph type="body" idx="1"/>
          </p:nvPr>
        </p:nvSpPr>
        <p:spPr/>
        <p:txBody>
          <a:bodyPr/>
          <a:lstStyle/>
          <a:p>
            <a:r>
              <a:t>区块链应用案例：</a:t>
            </a:r>
          </a:p>
        </p:txBody>
      </p:sp>
      <p:sp>
        <p:nvSpPr>
          <p:cNvPr id="4" name="Content Placeholder 3"/>
          <p:cNvSpPr>
            <a:spLocks noGrp="1"/>
          </p:cNvSpPr>
          <p:nvPr>
            <p:ph sz="half" idx="2"/>
          </p:nvPr>
        </p:nvSpPr>
        <p:spPr/>
        <p:txBody>
          <a:bodyPr/>
          <a:lstStyle/>
          <a:p>
            <a:r>
              <a:t>1. 加密货币：区块链最著名的应用就是加密货币，如比特币和以太坊。加密货币是一种数字资产，可以用来购买商品和服务，也可以进行投资。</a:t>
            </a:r>
          </a:p>
          <a:p>
            <a:r>
              <a:t>2. 智能合约：智能合约是一种存储在区块链上的计算机程序，可以自动执行合约条款。智能合约可以用于各种应用，如供应链管理、投票和保险。</a:t>
            </a:r>
          </a:p>
          <a:p>
            <a:r>
              <a:t>3. 去中心化金融 (DeFi)：DeFi 是传统金融服务的区块链替代品，无需中介即可实现金融服务，如借贷、交易和保险。DeFi 是一个快速增长的领域，为传统金融服务提供了许多潜在的好处，例如更低的费用、更高的透明度和更广泛的包容性。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PHP区块链应用开发的技术方案</a:t>
            </a:r>
          </a:p>
        </p:txBody>
      </p:sp>
      <p:sp>
        <p:nvSpPr>
          <p:cNvPr id="3" name="Subtitle 2"/>
          <p:cNvSpPr>
            <a:spLocks noGrp="1"/>
          </p:cNvSpPr>
          <p:nvPr>
            <p:ph type="subTitle" idx="1"/>
          </p:nvPr>
        </p:nvSpPr>
        <p:spPr/>
        <p:txBody>
          <a:bodyPr/>
          <a:lstStyle/>
          <a:p>
            <a:r>
              <a:t>基于PHP的区块链应用开发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PHP区块链应用开发的技术方案</a:t>
            </a:r>
          </a:p>
        </p:txBody>
      </p:sp>
      <p:sp>
        <p:nvSpPr>
          <p:cNvPr id="3" name="Text Placeholder 2"/>
          <p:cNvSpPr>
            <a:spLocks noGrp="1"/>
          </p:cNvSpPr>
          <p:nvPr>
            <p:ph type="body" idx="1"/>
          </p:nvPr>
        </p:nvSpPr>
        <p:spPr/>
        <p:txBody>
          <a:bodyPr/>
          <a:lstStyle/>
          <a:p>
            <a:r>
              <a:t>区块链的独特优势：</a:t>
            </a:r>
          </a:p>
        </p:txBody>
      </p:sp>
      <p:sp>
        <p:nvSpPr>
          <p:cNvPr id="4" name="Content Placeholder 3"/>
          <p:cNvSpPr>
            <a:spLocks noGrp="1"/>
          </p:cNvSpPr>
          <p:nvPr>
            <p:ph sz="half" idx="2"/>
          </p:nvPr>
        </p:nvSpPr>
        <p:spPr/>
        <p:txBody>
          <a:bodyPr/>
          <a:lstStyle/>
          <a:p>
            <a:r>
              <a:t>1. 分布式账本系统：区块链将数据存储在分布式的公共账本中，确保数据的一致性和安全性。</a:t>
            </a:r>
          </a:p>
          <a:p>
            <a:r>
              <a:t>2. 共识机制：区块链使用共识机制来验证交易并达成共识，确保交易的真实性和不可篡改性。</a:t>
            </a:r>
          </a:p>
          <a:p>
            <a:r>
              <a:t>3. 智能合约：区块链上的智能合约可以自动执行合约条款，提高交易效率和透明度。</a:t>
            </a:r>
          </a:p>
        </p:txBody>
      </p:sp>
      <p:sp>
        <p:nvSpPr>
          <p:cNvPr id="5" name="Text Placeholder 4"/>
          <p:cNvSpPr>
            <a:spLocks noGrp="1"/>
          </p:cNvSpPr>
          <p:nvPr>
            <p:ph type="body" idx="3"/>
          </p:nvPr>
        </p:nvSpPr>
        <p:spPr/>
        <p:txBody>
          <a:bodyPr/>
          <a:lstStyle/>
          <a:p>
            <a:r>
              <a:t>选用合适的PHP区块链框架：</a:t>
            </a:r>
          </a:p>
        </p:txBody>
      </p:sp>
      <p:sp>
        <p:nvSpPr>
          <p:cNvPr id="6" name="Content Placeholder 5"/>
          <p:cNvSpPr>
            <a:spLocks noGrp="1"/>
          </p:cNvSpPr>
          <p:nvPr>
            <p:ph sz="half" idx="4"/>
          </p:nvPr>
        </p:nvSpPr>
        <p:spPr/>
        <p:txBody>
          <a:bodyPr/>
          <a:lstStyle/>
          <a:p>
            <a:r>
              <a:t>1. Fabric：Fabric是一个流行的PHP区块链框架，提供了模块化设计、共识机制和智能合约等功能。</a:t>
            </a:r>
          </a:p>
          <a:p>
            <a:r>
              <a:t>2. Hyperledger Composer：Composer是一个基于Fabric构建的高级框架，提供了更友好的开发环境和简化的开发流程。</a:t>
            </a:r>
          </a:p>
          <a:p>
            <a:r>
              <a:t>3. Corda：Corda是一个专注于金融领域的PHP区块链框架，提供了隐私保护和可扩展性的特点。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PHP区块链应用开发的技术方案</a:t>
            </a:r>
          </a:p>
        </p:txBody>
      </p:sp>
      <p:sp>
        <p:nvSpPr>
          <p:cNvPr id="3" name="Content Placeholder 2"/>
          <p:cNvSpPr>
            <a:spLocks noGrp="1"/>
          </p:cNvSpPr>
          <p:nvPr>
            <p:ph sz="half" idx="2"/>
          </p:nvPr>
        </p:nvSpPr>
        <p:spPr/>
        <p:txBody>
          <a:bodyPr/>
          <a:lstStyle/>
          <a:p>
            <a:r>
              <a:t>1. 智能合约语言：熟悉Solidity、Vyper或Move等流行的智能合约语言，以便编写和部署智能合约。</a:t>
            </a:r>
          </a:p>
          <a:p>
            <a:r>
              <a:t>2. 智能合约开发工具：可以使用Truffle、Remix IDE或Solidity集成开发环境等工具来开发和测试智能合约。</a:t>
            </a:r>
          </a:p>
          <a:p>
            <a:r>
              <a:t>3. 智能合约安全：确保智能合约的安全性，包括防止重入攻击、整数溢出和未授权访问等。</a:t>
            </a:r>
          </a:p>
        </p:txBody>
      </p:sp>
      <p:sp>
        <p:nvSpPr>
          <p:cNvPr id="4" name="Text Placeholder 3"/>
          <p:cNvSpPr>
            <a:spLocks noGrp="1"/>
          </p:cNvSpPr>
          <p:nvPr>
            <p:ph type="body" idx="3"/>
          </p:nvPr>
        </p:nvSpPr>
        <p:spPr/>
        <p:txBody>
          <a:bodyPr/>
          <a:lstStyle/>
          <a:p>
            <a:r>
              <a:t>连接到区块链网络：</a:t>
            </a:r>
          </a:p>
        </p:txBody>
      </p:sp>
      <p:sp>
        <p:nvSpPr>
          <p:cNvPr id="5" name="Content Placeholder 4"/>
          <p:cNvSpPr>
            <a:spLocks noGrp="1"/>
          </p:cNvSpPr>
          <p:nvPr>
            <p:ph sz="half" idx="4"/>
          </p:nvPr>
        </p:nvSpPr>
        <p:spPr/>
        <p:txBody>
          <a:bodyPr/>
          <a:lstStyle/>
          <a:p>
            <a:r>
              <a:t>1. Web3.js：Web3.js是一个Javascript库，允许前端应用程序与区块链网络进行交互。</a:t>
            </a:r>
          </a:p>
          <a:p>
            <a:r>
              <a:t>2. php-ethereum：php-ethereum是一个PHP库，允许PHP应用程序与以太坊区块链网络进行交互。</a:t>
            </a:r>
          </a:p>
          <a:p>
            <a:r>
              <a:t>3. Geth：Geth是官方的以太坊客户端，可以用来连接到以太坊网络并进行交易。</a:t>
            </a:r>
          </a:p>
        </p:txBody>
      </p:sp>
      <p:sp>
        <p:nvSpPr>
          <p:cNvPr id="6" name="Text Placeholder 5"/>
          <p:cNvSpPr>
            <a:spLocks noGrp="1"/>
          </p:cNvSpPr>
          <p:nvPr>
            <p:ph type="body" idx="1"/>
          </p:nvPr>
        </p:nvSpPr>
        <p:spPr/>
        <p:txBody>
          <a:bodyPr/>
          <a:lstStyle/>
          <a:p>
            <a:r>
              <a:t>构建智能合约：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https://d.book118.com/228137134042006037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区块链的概念及应用</vt:lpstr>
      <vt:lpstr> 区块链的概念及应用</vt:lpstr>
      <vt:lpstr> 区块链的概念及应用</vt:lpstr>
      <vt:lpstr> 区块链的概念及应用</vt:lpstr>
      <vt:lpstr> 基于PHP语言的区块链应用</vt:lpstr>
      <vt:lpstr> 基于PHP语言的区块链应用</vt:lpstr>
      <vt:lpstr> 基于PHP语言的区块链应用</vt:lpstr>
      <vt:lpstr> 基于PHP语言的区块链应用</vt:lpstr>
      <vt:lpstr> 区块链技术的特点及应用案例</vt:lpstr>
      <vt:lpstr> 区块链技术的特点及应用案例</vt:lpstr>
      <vt:lpstr> 区块链技术的特点及应用案例</vt:lpstr>
      <vt:lpstr> PHP区块链应用开发的技术方案</vt:lpstr>
      <vt:lpstr> PHP区块链应用开发的技术方案</vt:lpstr>
      <vt:lpstr> PHP区块链应用开发的技术方案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2024-09-17T01:17:32.939</cp:lastPrinted>
  <dcterms:created xsi:type="dcterms:W3CDTF">2024-09-16T17:17:32Z</dcterms:created>
  <dcterms:modified xsi:type="dcterms:W3CDTF">2024-09-16T17:17:35Z</dcterms:modified>
</cp:coreProperties>
</file>