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5306C-922D-487F-AFE3-70FA86C0C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B00D7-F7CC-4901-9205-0DC9DED4B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DE69E-3F6D-4904-986B-BA2DA38DE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CFA86B-93EE-48B2-85A3-EB3BBF88A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823F2F-1E0A-4512-8033-A7B458B8E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763E10-2C17-4076-8220-D1E325D7B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9700AF-DA2A-40FC-8657-ABE9CA7DA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697558-FB26-4A81-854F-CF6F9FD78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867CC-14F9-4CFB-91E8-7E5B80B9D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04DA1-3E81-4AAB-A2D6-3FAA74431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81017-ED6B-4D21-BA0B-7A62B0AD1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4004102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教科版五年级科学上册《用水计量时间》课件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202X-12-20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课程导入与教学目标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用水计量时间的原理与方法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实验设计与操作过程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分析与讨论：用水计量时间的误差来源及改进措施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拓展与延伸：其他计时方法介绍及优缺点比较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课堂互动与答疑环节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课程导入与教学目标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通过展示不同容器中的水漏出速度，引导学生思考如何用水来计量时间。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引入生活中的例子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提出问题，引导学生思考如何利用水来制作一个计时器。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激发好奇心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课程导入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了解水钟的工作原理，知道如何用水来计量时间。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能够制作一个简易的水钟，并使用它来计量时间。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培养学生对科学的兴趣和热爱，提高他们的实践能力和创新意识。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情感态度与价值观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介绍水钟的工作原理，如何制作简易水钟，以及如何使用水钟来计量时间。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先介绍水钟的工作原理，然后演示如何制作简易水钟，最后让学生自己动手制作并使用水钟来计量时间。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教学内容与安排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教学安排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用水计量时间的原理与方法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458" r="16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滴水计时是利用水滴的持续流动来计算时间的方法。水滴的速度是恒定的，因此可以通过测量水滴的数量来计算经过的时间。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滴水计时的原理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虽然滴水计时是一种简单易用的方法，但是它的准确性相对较低。因为水滴的速度可能会受到多种因素的影响，如温度、压力等。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滴水计时的准确性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用水计量时间的原理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95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准备工具：为了进行滴水计时，需要准备一些简单的工具，如一个容器、一根滴管、一个测量工具（如量杯或计时器）以及水。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操作步骤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将容器放置在稳定的平面上，确保水不会溢出。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使用滴管将水滴入容器中，使水滴保持持续的流动。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测量工具（如量杯或计时器）来记录水滴的数量。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4. 根据水滴的数量计算经过的时间。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用水计量时间的方法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在进行滴水计时时，要确保容器稳定放置，以免影响计时的准确性。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保持容器稳定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保持水滴持续流动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27" r="1242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记录数据准确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50" b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为了确保计时的准确性，需要保持水滴的持续流动，避免中断。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在记录水滴数量时，要确保数据的准确性。可以使用计时器或量杯等测量工具来帮助记录。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用水计量时间的注意事项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实验设计与操作过程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通过观察水滴的流动来计量时间，培养学生的观察和实验能力。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根据水的流速和滴数来估算时间，通过调整水滴的速度和滴数，观察其对计时准确度的影响。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实验原理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1个量筒、1个计时器、1个水龙头、1张纸巾、1个滴管。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实验材料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实验设计思路与方案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确保水龙头的水流稳定，避免人为因素对实验结果的影响。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步骤4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重复步骤2和步骤3，进行多次实验并记录数据。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步骤3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使用滴管调整水滴的速度和滴数，观察其对计时准确度的影响。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步骤1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将量筒放在计时器上，打开水龙头，让水流入量筒，同时启动计时器。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步骤2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观察并记录水滴在量筒中形成的水层高度。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实验操作步骤与注意事项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https://d.book118.com/228140041025006025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2024-09-01T16:51:09.011</cp:lastPrinted>
  <dcterms:created xsi:type="dcterms:W3CDTF">2024-09-01T08:51:09Z</dcterms:created>
  <dcterms:modified xsi:type="dcterms:W3CDTF">2024-09-01T08:51:10Z</dcterms:modified>
</cp:coreProperties>
</file>