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6B593-19D3-486C-A8DC-DC6638C29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FB18B-822F-40CC-8200-533AEE401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9EE7F-7B29-4969-B49C-D0653C153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54465-A2C5-4D68-961E-07A1A1A5B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A8453C-7FE8-4858-AD33-35A017F9A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81D117-E7DE-44DC-8D22-0EA3E2F1A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B15372-FBA5-46E5-B7B4-A879AA97B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7A7B6-C72D-493C-A84F-B6B9089E5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72DC0-F944-4EC5-936F-ECC9A2DF4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18CFB-0CD8-47A2-A078-4EC12C58C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4CF67-7D57-4159-98E9-3F8F4D02E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40047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生物技术分析检测专业\n## 1.生物技术分析检测专业的概述与发展趋势\n### 1.1生物技术分析检测专业的定义与重要性\n### 1.2生物技术分析检测专业的发展历程\n### 1.3生物技术分析检测专业的未来发展趋势\n## 2.生物技术分析检测专业的核心技术与应用领域\n### 2.1生物技术分析检测专业的核心技术\n### 2.2生物技术分析检测专业的应用领域\n### 2.3生物技术分析检测专业的典型案例分析\n## 3.生物技术分析检测专业的课程设置与教学实践\n### 3.1生物技术分析检测专业的课程设置\n### 3.2生物技术分析检测专业的教学实践\n### 3.3生物技术分析检测专业的教学成果与评估\n## 4.生物技术分析检测专业的职业前景与职业规划\n### 4.1生物技术分析检测专业的就业市场分析\n### 4.2生物技术分析检测专业的职业规划与发展路径\n### 4.3生物技术分析检测专业的职业素质要求与提升\n## 5.生物技术分析检测专业的创新与持续发展\n### 5.1生物技术分析检测专业的技术创新与发展\n### 5.2生物技术分析检测专业的行业合作与交流\n### 5.3生物技术分析检测专业的持续发展策略与实践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生物技术分析检测专业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2852704" cy="397032"/>
          </a:xfrm>
        </p:spPr>
        <p:txBody>
          <a:bodyPr/>
          <a:lstStyle/>
          <a:p>
            <a:r>
              <a:rPr lang="en-US"/>
              <a:t> 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1" y="6129521"/>
            <a:ext cx="184730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生物技术分析检测专业的概述与发展趋势</a:t>
            </a:r>
            <a:endParaRPr/>
          </a:p>
        </p:txBody>
      </p:sp>
      <p:sp>
        <p:nvSpPr>
          <p:cNvPr id="10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2" name="组合 13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3" name="组合 132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生物技术分析检测专业是一门综合运用生物学、化学、物理学和计算机科学等多学科知识，研究生物分子结构、功能及其相互作用的技术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生物技术：利用生物系统、活体或其部分、活体分子等进行研究、开发的技术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分析检测：对生物分子进行定性和定量分析的技术</a:t>
                </a:r>
                <a:endParaRPr/>
              </a:p>
            </p:txBody>
          </p:sp>
        </p:grpSp>
        <p:grpSp>
          <p:nvGrpSpPr>
            <p:cNvPr id="136" name="组合 135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生物技术分析检测专业在生物医药、农业、环保等领域具有重要应用价值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生物医药：基因工程、蛋白质组学、药物筛选等方面的研究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农业：作物育种、病虫害防治、农产品质量检测等方面的研究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环保：环境监测、污染物降解、生态修复等方面的研究</a:t>
                </a:r>
                <a:endParaRPr/>
              </a:p>
            </p:txBody>
          </p:sp>
        </p:grpSp>
      </p:grpSp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生物技术分析检测专业的定义与重要性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1" name="组合 14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2" name="组合 141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20世纪50年代至80年代：生物技术分析检测专业处于起步阶段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生物学、化学、物理学等多学科知识的积累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放射性同位素、酶、荧光标记等检测技术的发展</a:t>
                </a:r>
                <a:endParaRPr/>
              </a:p>
            </p:txBody>
          </p:sp>
        </p:grpSp>
        <p:grpSp>
          <p:nvGrpSpPr>
            <p:cNvPr id="145" name="组合 144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20世纪90年代至21世纪初：生物技术分析检测专业进入快速发展阶段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基因工程、蛋白质组学等生物技术的研究与应用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高通量测序、生物芯片等新型检测技术的发展</a:t>
                </a:r>
                <a:endParaRPr/>
              </a:p>
            </p:txBody>
          </p:sp>
        </p:grpSp>
        <p:grpSp>
          <p:nvGrpSpPr>
            <p:cNvPr id="148" name="组合 147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21世纪初至今：生物技术分析检测专业进入创新发展阶段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机器学习、大数据分析等计算机科学在生物技术领域的应用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精准医疗、个性化治疗等前沿生物技术的研究与应用</a:t>
                </a:r>
                <a:endParaRPr/>
              </a:p>
            </p:txBody>
          </p:sp>
        </p:grpSp>
      </p:grpSp>
      <p:sp>
        <p:nvSpPr>
          <p:cNvPr id="1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生物技术分析检测专业的发展历程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3" name="组合 15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54" name="组合 153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5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多学科交叉融合：生物技术分析检测专业将继续加强与生物学、化学、物理学、计算机科学等学科的交叉融合，推动技术创新和应用拓展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7" name="组合 156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5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新型检测技术的发展：高通量测序、生物芯片、质谱等新型检测技术将得到进一步发展，提高检测灵敏度和准确性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60" name="组合 159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6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个性化医疗和精准医疗：生物技术分析检测专业将助力个性化医疗和精准医疗的发展，为疾病诊断、治疗和预防提供更有效的手段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生物技术分析检测专业的未来发展趋势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生物技术分析检测专业的核心技术与应用领域</a:t>
            </a:r>
            <a:endParaRPr/>
          </a:p>
        </p:txBody>
      </p:sp>
      <p:sp>
        <p:nvSpPr>
          <p:cNvPr id="16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6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生物技术分析检测专业的核心技术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0" name="组合 16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71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分子生物学技术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：包括基因克隆、基因表达、蛋白质组学等方面的研究技术</a:t>
                </a:r>
                <a:endParaRPr/>
              </a:p>
            </p:txBody>
          </p:sp>
          <p:cxnSp>
            <p:nvCxnSpPr>
              <p:cNvPr id="175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6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9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生物化学技术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：包括酶工程、代谢工程、生物转化等方面的研究技术</a:t>
                </a:r>
                <a:endParaRPr/>
              </a:p>
            </p:txBody>
          </p:sp>
        </p:grpSp>
        <p:grpSp>
          <p:nvGrpSpPr>
            <p:cNvPr id="181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4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生物检测技术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：包括放射性同位素检测、酶活性检测、荧光标记检测等方面的检测技术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组合 18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88" name="组合 187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生物医药：基因工程、蛋白质组学、药物筛选、疾病诊断等方面的应用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0" name="组合 189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农业：作物育种、病虫害防治、农产品质量检测等方面的应用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191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环保：环境监测、污染物降解、生态修复等方面的应用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组合 193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食品安全：食品检测、食品添加剂、食品安全风险评估等方面的应用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生物技术分析检测专业的应用领域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组合 19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9" name="组合 198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基因测序技术：通过对基因组进行测序，研究基因与疾病、环境等因素的关联，为精准医疗、个性化治疗提供依据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1" name="组合 200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生物芯片技术：通过高通量、高灵敏度的生物芯片检测技术，实现对疾病基因、病原体等生物分子的快速检测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202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质谱技术：通过质谱分析技术，对蛋白质、代谢物等生物分子进行定性和定量分析，为疾病诊断、治疗和预防提供依据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生物技术分析检测专业的典型案例分析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生物技术分析检测专业的课程设置与教学实践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14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15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16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17" name="组合 1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18" name="组合 17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1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分子生物学：研究生物分子结构、功能及其相互作用的科学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9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生物化学：研究生物分子代谢、合成、降解等过程的科学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生物检测技术：研究生物分子检测原理、方法及其应用的科学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" name="组合 23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5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生物信息学：研究生物数据收集、分析、解释和应用的科学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生物技术分析检测专业的课程设置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https://d.book118.com/228140047011006040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生物技术分析检测专业</vt:lpstr>
      <vt:lpstr>生物技术分析检测专业的概述与发展趋势</vt:lpstr>
      <vt:lpstr>PowerPoint Presentation</vt:lpstr>
      <vt:lpstr>PowerPoint Presentation</vt:lpstr>
      <vt:lpstr>PowerPoint Presentation</vt:lpstr>
      <vt:lpstr>生物技术分析检测专业的核心技术与应用领域</vt:lpstr>
      <vt:lpstr>PowerPoint Presentation</vt:lpstr>
      <vt:lpstr>PowerPoint Presentation</vt:lpstr>
      <vt:lpstr>PowerPoint Presentation</vt:lpstr>
      <vt:lpstr>生物技术分析检测专业的课程设置与教学实践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2024-09-18T04:18:51.013</cp:lastPrinted>
  <dcterms:created xsi:type="dcterms:W3CDTF">2024-09-17T20:18:51Z</dcterms:created>
  <dcterms:modified xsi:type="dcterms:W3CDTF">2024-09-17T20:18:52Z</dcterms:modified>
</cp:coreProperties>
</file>