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F3D6F-B85B-4650-81CB-1DAB0B456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BD85D-8DCE-49B8-A57B-A564E0D3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944D0-7BC5-4A01-BC30-A47DD788B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3A65A-059A-4BE4-AA5F-BE4E8427F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8C3F2-7D4C-4E5C-8E5E-0E468289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6E818-CF34-4A2B-83FF-53FEF3A0D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AA333-FC61-40DD-9BDD-43D284E37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1718B-E8B5-409A-BB61-860649102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16477-9450-4611-8CBA-B997C370D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F09A2-AC5F-4EC8-A394-BC7D42E72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94113-106E-4F38-B4B2-67CA78498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40053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美容行业沙龙活动策划与执行方案\n## 1.美容行业沙龙活动概述及目标\n### 1.1美容行业沙龙活动的定义与意义\n### 1.2美容行业沙龙活动的目标客户群体\n### 1.3美容行业沙龙活动的市场价值\n## 2.美容行业沙龙活动策划的关键要素\n### 2.1确定活动主题与形式\n### 2.2选择合适的活动场地与时间\n### 2.3制定活动预算与成本控制\n## 3.美容行业沙龙活动的宣传推广策略\n### 3.1利用社交媒体进行线上推广\n### 3.2通过线下活动进行品牌曝光\n### 3.3合作伙伴与美容师的资源整合\n## 4.美容行业沙龙活动的执行与监控\n### 4.1活动前的准备工作与部署\n### 4.2活动现场的管理与协调\n### 4.3活动后的总结与反馈\n## 5.美容行业沙龙活动的创新与发展\n### 5.1关注行业趋势与客户需求\n### 5.2引入新技术与工具提升活动效果\n### 5.3不断优化活动策划与执行流程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800"/>
              <a:t>美容行业沙龙活动策划与执行方案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美容行业沙龙活动概述及目标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美容行业沙龙活动是一种线下的互动活动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体验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美容行业沙龙活动的意义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粘性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产品销售**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美容行业沙龙活动的定义与意义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美容行业沙龙活动的目标客户群体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具有一定的消费能力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喜欢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尝试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美容心得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对美容行业感兴趣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线上线下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互动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知名度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提升品牌形象</a:t>
                </a:r>
                <a:endParaRPr/>
              </a:p>
            </p:txBody>
          </p:sp>
        </p:grpSp>
        <p:grpSp>
          <p:nvGrpSpPr>
            <p:cNvPr id="20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二次消费</a:t>
                </a:r>
                <a:endParaRPr/>
              </a:p>
            </p:txBody>
          </p:sp>
          <p:sp>
            <p:nvSpPr>
              <p:cNvPr id="20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增加客户粘性</a:t>
                </a:r>
                <a:endParaRPr/>
              </a:p>
            </p:txBody>
          </p:sp>
          <p:sp>
            <p:nvSpPr>
              <p:cNvPr id="20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销售额</a:t>
                </a:r>
                <a:endParaRPr/>
              </a:p>
            </p:txBody>
          </p:sp>
          <p:sp>
            <p:nvSpPr>
              <p:cNvPr id="21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促进产品销售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美容行业沙龙活动的市场价值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美容行业沙龙活动策划的关键要素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确定活动主题与形式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根据目标客户需求确定活动主题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美容养生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护肤心得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时尚潮流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选择合适的活动形式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体验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选择交通便利的场地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高档社区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选择合适的时间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节假日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特殊时期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选择合适的活动场地与时间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制定活动预算与成本控制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预算内容包括：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场地租金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设备租赁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活动策划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宣传推广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成本控制方法：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寻找合作伙伴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降低物料成本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美容行业沙龙活动的宣传推广策略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选择热门社交媒体平台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抖音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制定推广策略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发布活动信息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邀请网红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设置互动环节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利用社交媒体进行线上推广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https://d.book118.com/228140053011006040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美容行业沙龙活动策划与执行方案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2024-09-18T04:18:51.201</cp:lastPrinted>
  <dcterms:created xsi:type="dcterms:W3CDTF">2024-09-17T20:18:51Z</dcterms:created>
  <dcterms:modified xsi:type="dcterms:W3CDTF">2024-09-17T20:18:53Z</dcterms:modified>
</cp:coreProperties>
</file>