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32C52-8A0C-4A03-9B7F-DB899DF44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304DF-37DD-4BB1-AA8F-AFF83A53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70220-E761-4440-B6F5-22649B63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D3F27-F79B-43A5-8259-AAAE88492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B4BBF-8961-4BCF-B4E3-1982CE0F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78F65-CBB8-4AE9-8763-40809C67D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3329C-BD37-4831-8F71-703AC30A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F7C3B-B0BC-492E-8A40-03B473085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69DF4-D7C9-43C6-83B3-F770EE06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C1392-6EBD-4512-96E6-4C3655E5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564E5-DEAB-4CFA-BF60-0E03EC4D8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0071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农产品市场营销中的品牌推广与市场传媒选择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市场传媒渠道选择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传递核心价值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通过广告、宣传等手段，向消费者传递农产品的核心价值，如优质、安全、营养等。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针对农产品消费者的需求和偏好，进行市场细分，确定目标市场。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塑造品牌个性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根据目标市场的特点，塑造独特的品牌个性，如健康、绿色、新鲜等。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为农产品设计独特的标识和包装，增加品牌辨识度。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设计独特标识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多元化传播渠道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通过广告、公关等手段，打造积极、健康的品牌形象。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利用传统媒体和新媒体等多种渠道，进行品牌形象的传播和推广。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根据市场需求和消费者反馈，开发新的农产品产品线。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开发新产品线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通过市场调研和分析，拓展新的销售渠道和市场。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与其他品牌或机构建立合作关系，共同推广农产品品牌。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品牌合作与联盟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品牌扩展与延伸策略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市场传媒渠道选择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传统媒体如电视、广播、报纸等主要通过单向传播，而新媒体如社交媒体、网络视频等则实现双向互动传播。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传统媒体受众群体广泛，但定位较为模糊；新媒体受众群体相对狭窄，但定位精准。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传统媒体传播覆盖面广，但效果难以衡量；新媒体传播效果可追踪，便于数据分析。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传统媒体与新媒体比较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不同地域的受众对媒体的接触习惯也存在差异，如城市和农村地区的受众对传统媒体和新媒体的接触习惯不同。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受众的兴趣爱好也会影响其媒体接触习惯，如喜欢旅游的人可能更倾向于关注旅游类的新媒体账号。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不同年龄段受众对媒体的接触习惯有所不同，如年轻人更倾向于使用新媒体。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目标受众媒体接触习惯分析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针对不同目标受众群体，选择相应的媒体渠道进行精准定位，提高传播效果。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通过对各媒体渠道传播效果的追踪和分析，不断优化媒体组合策略，提高品牌知名度和美誉度。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多元化渠道组合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建议农产品企业在市场传媒渠道上采用多元化策略，包括传统媒体和新媒体的组合使用，以覆盖更广泛的受众群体。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渠道组合与优化建议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根据创意构思，选择适合的内容形式，如图文、视频、音频等，以丰富多样的形式展现农产品魅力。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农产品故事化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将农产品背后的故事、种植过程、产地文化等元素融入内容中，提升内容的吸引力和感染力。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结合农产品特点和目标受众需求，进行头脑风暴，挖掘有趣、吸引人的创意点。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内容创意与形式选择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针对目标受众特点，选择合适的发布平台，如社交媒体、短视频平台、农产品电商平台等。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发布平台选择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根据农产品生长周期、销售季节等因素，合理规划内容的发布时间，确保内容在最佳时机呈现给受众。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发布时间规划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运用SEO优化、社交媒体推广、KOL合作等多种手段，提高内容的曝光度和传播效果。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内容发布与推广计划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https://d.book118.com/228140071027006026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2024-09-03T06:45:48.899</cp:lastPrinted>
  <dcterms:created xsi:type="dcterms:W3CDTF">2024-09-02T22:45:48Z</dcterms:created>
  <dcterms:modified xsi:type="dcterms:W3CDTF">2024-09-02T22:45:50Z</dcterms:modified>
</cp:coreProperties>
</file>