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AD3DA-72C5-404B-A416-E80130641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4A9CE-FFD9-4474-BB12-E10C8FA9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C1C4-753D-4E2E-8C93-EB70D35D0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E5415-8591-40E6-83C3-C4FFB5A13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02218-DCC0-4EBB-AD7A-45CD6547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031B9-232B-48FC-9F24-19468CB54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A98D0-C960-47D8-B154-C0E2233EE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3CCAB-E205-4A39-9D22-75C9C46F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F2320-99B5-4271-BF8C-7DD3FE57B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6DE99-B9EE-4120-B103-C58477D3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AD982-BE88-4921-A165-12687228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01350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骨干教师培养计划的教育政策与教育改革培养策略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教育政策对骨干教师培养的影响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教育改革对骨干教师培养的挑战与机遇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骨干教师培养策略与实践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随着社会的发展和教育的不断改革，对教师的专业素养和教育能力提出了更高的要求。骨干教师作为教师队伍中的核心力量，其培养和发展对于提升整体教育质量具有重要意义。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当前教育形势的需要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教育政策与教育改革是推动教育发展的重要力量。制定和实施骨干教师培养计划，是适应教育改革需要、推动教师专业发展的重要举措。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教育改革的推动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通过实施骨干教师培养计划，提高教师的专业素养和教育能力，促进教师的专业发展，为提高教育质量和实现教育现代化提供有力的人才保障。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制定科学合理的培养方案，完善教师培训体系，加强教师实践能力的培养，提高教师的创新能力和教育教学水平，推动教师队伍整体素质的提升。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教育政策对骨干教师培养的影响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当前教育政策强调教师专业发展，为骨干教师培养提供了政策支持。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政策鼓励教师参与培训和学术交流，促进教师之间的合作与知识分享。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政策要求教师具备创新能力和教育教学研究能力，为骨干教师的专业成长指明了方向。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当前教育政策分析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政策明确了骨干教师的选拔标准和程序，为学校和教师提供了明确的努力方向。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政策鼓励学校与高校、企业等合作，为骨干教师提供多元化的培训和实践机会。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政策要求建立完善的骨干教师考核和激励机制，激发教师的积极性和创造力。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教育政策对骨干教师培养的指导作用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政策执行力度不够，部分地区和学校对政策的落实存在差距。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政策缺乏对不同地区、不同类型学校的差异化支持，难以满足教师的个性化需求。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政策对教师参与培训的经费支持不足，制约了教师的专业发展进程。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252" r="1625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教育政策对骨干教师培养的制约因素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教育改革对骨干教师培养的挑战与机遇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81" r="163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强调学生全面发展，注重培养创新精神和实践能力。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合理分配教育资源，缩小城乡、区域和校际差距。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优化教育资源配置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利用信息技术手段改进教学方式，提高教育质量。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推进教育信息化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更新课程内容和结构，加强学科融合和跨学科学习。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深化课程改革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教育改革的目标与要求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从传统的知识传授者转变为学生学习引导者和促进者。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教师角色转变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适应新的教学方式，掌握现代教育技术和创新教学方法。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教学方法更新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应对课程改革和学科融合，更新学科知识和拓宽知识面。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学科知识更新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持续学习，提高自身专业素养和教育教学能力。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教育改革对骨干教师培养的挑战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整合优质教育资源，为骨干教师提供更好的培训和学习机会。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评价激励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建立健全教师评价激励机制，激发教师的积极性和创造性。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政府出台相关政策支持骨干教师培养和发展。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加强学术交流和合作，促进教师之间的互动和共同进步。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教育改革对骨干教师培养的机遇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https://d.book118.com/228140135016006026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2024-09-03T03:13:14.736</cp:lastPrinted>
  <dcterms:created xsi:type="dcterms:W3CDTF">2024-09-02T19:13:14Z</dcterms:created>
  <dcterms:modified xsi:type="dcterms:W3CDTF">2024-09-02T19:13:16Z</dcterms:modified>
</cp:coreProperties>
</file>