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6CE5AC-E5F3-4FA9-82D4-38FA7F8C0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1613CE-CA18-45F5-ADF0-771508D27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B9559F-006A-453C-BA03-7AA45B8C9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1979AC-B1CD-496A-A9DD-A4AEF888FE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DB76F6-D4FF-431A-AD00-2B50F0FCB5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BBB319-F996-4BD1-8DD7-5912CDA93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682E00-C553-458E-B509-1BB2C80B2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AD6D94-39C7-4E24-B3B5-5C8291F4E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44B6AF-D476-41D2-B796-32B0364D2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2E5BC7-FB5D-422A-BC01-9D3D0C254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0EFF57-C6AB-4380-B82F-2321B80E91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141043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安全管理的成功实践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安全管理的基本概念与原则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安全管理的成功实践案例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安全管理策略与方法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安全管理中的挑战与解决方案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未来安全管理的趋势与展望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7583" b="2758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提升企业整体安全水平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通过实施一系列安全管理措施，降低事故发生率，保障员工和财产安全。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应对日益严峻的安全挑战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随着社会发展和技术进步，企业面临的安全威胁日益增多，需要采取更加有效的管理手段。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推动安全管理创新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总结成功实践经验，为其他企业提供借鉴和参考，推动安全管理领域的创新和发展。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安全培训与文化建设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概述企业开展的安全培训活动，以及如何通过文化建设提升员工的安全意识和技能。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安全风险评估与应对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阐述企业如何识别和评估潜在的安全风险，以及针对这些风险采取的预防和应对措施。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安全管理策略及实施情况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介绍企业在安全管理方面的总体策略，以及具体实践措施的执行情况。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安全事故处理与应急响应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介绍企业在发生安全事故时的处理流程，以及应急响应机制的建立和实施情况。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安全管理的成效与展望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总结企业在安全管理方面取得的成效，以及对未来安全管理工作的展望和计划。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安全管理的基本概念与原则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保护人员和财产安全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管理安全风险和威胁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促进安全文化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7889" r="7889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873" b="873"/>
          <a:stretch>
            <a:fillRect/>
          </a:stretch>
        </p:blipFill>
        <p:spPr>
          <a:xfrm>
            <a:off x="4343400" y="1390334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5000" b="150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安全管理的定义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安全管理的主要目标是确保人员和财产免受威胁、危险和风险，通过采取一系列措施来预防和应对潜在的安全问题。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安全管理涉及识别、评估和应对潜在的安全风险和威胁，以确保组织能够应对各种安全挑战。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安全管理还包括促进组织内的安全文化，通过培训、宣传和教育提高员工的安全意识和技能。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通过有效的安全管理，可以确保组织的正常运营和业务连续性，避免因安全问题导致的生产中断、财务损失和声誉损害。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保障组织正常运营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安全管理能够确保员工和客户的安全，提高他们对组织的信任和忠诚度，有利于组织的长期发展。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保护员工和客户安全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安全管理有助于组织遵守相关的法律法规和行业标准，避免因违反规定而导致的法律风险和处罚。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遵守法律法规和行业标准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综合治理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全员参与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安全管理的核心原则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安全管理应注重预防措施，通过风险评估、安全培训和应急演练等手段，降低潜在的安全风险。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安全管理需要综合考虑人、物、环境等多方面因素，采取综合性的治理措施，确保全面覆盖和有效应对各种安全问题。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安全管理是一个持续不断的过程，需要定期评估和改进安全措施，以适应不断变化的安全环境和挑战。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安全管理需要全员参与，每个员工都应承担起安全责任，共同维护组织的安全和稳定。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安全管理的成功实践案例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企业确立了“安全第一，预防为主”的安全理念，并将其贯穿于企业的各个层面和环节。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安全理念的确立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292" r="12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安全培训与教育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安全文化宣传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定期开展安全培训和教育活动，提高员工的安全意识和技能水平。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通过企业内部刊物、宣传栏、安全月活动等方式，宣传安全文化，营造浓厚的安全氛围。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案例一：某企业的安全文化建设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917" r="139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安全检查与隐患排查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定期开展安全检查和隐患排查工作，及时发现和消除安全隐患，确保生产过程的安全稳定。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安全管理体系的建立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企业建立了完善的安全管理体系，包括安全管理制度、安全操作规程、应急预案等。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安全风险评估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定期对生产过程中的安全风险进行评估，识别潜在的危险源和风险点，制定相应的控制措施。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案例二：某化工企业的安全管理体系建设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https://d.book118.com/228141043015006032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2024-09-09T09:23:47.510</cp:lastPrinted>
  <dcterms:created xsi:type="dcterms:W3CDTF">2024-09-09T01:23:47Z</dcterms:created>
  <dcterms:modified xsi:type="dcterms:W3CDTF">2024-09-09T01:23:49Z</dcterms:modified>
</cp:coreProperties>
</file>