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010BA-2F6F-49F4-8412-F2A9025C6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29089-5DEC-44D6-9573-76351FC47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4C94B-4E01-40BB-84F4-1DA38988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8635D-1826-46F7-8830-FAA79573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EE873-12B1-443D-9F2B-1119ACFF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31EC7-257E-4DDF-AF81-D136B44A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50A5F-FF1D-4186-ADD3-29A77764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EDDE1-0CCB-468A-B122-2B92AD552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CDE2C-31CE-4F73-9268-A3DB312F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0748F-86C0-4CC5-9CDC-458BF1077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B626A-8E51-40F4-806C-F6BD26A74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1053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《概率论与数理统计》高教版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36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课程简介与教学目标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概率论基本概念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一维随机变量及其分布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多维随机变量及其分布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数理统计基本概念与方法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参数估计方法与实践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假设检验原理与应用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方差分析与回归分析初步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课程简介与教学目标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498" r="1049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培养逻辑思维和创新能力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学习概率论与数理统计有助于培养学生的逻辑思维、创新能力和解决实际问题的能力。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概率论与数理统计是数学的重要分支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概率论研究随机现象的规律，数理统计则研究如何有效地收集、整理和分析数据，以推断出研究对象的本质和规律。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在各个领域的广泛应用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无论是自然科学、社会科学、工程技术还是经济管理等领域，概率论与数理统计都发挥着重要作用。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课程背景及重要性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过程与方法目标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通过案例分析、实验探究等方式，培养学生的数据处理能力和统计分析能力。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情感态度与价值观目标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培养学生的数学素养和科学精神，提高学生的创新意识和实践能力。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知识与技能目标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掌握概率论与数理统计的基本概念、理论和方法，能够运用所学知识解决实际问题。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教学目标与要求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教材结构与内容概述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《概率论与数理统计》高教版教材通常包括概率论基础、数理统计基础、随机过程初步等部分。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教材结构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教材涵盖了概率空间、随机变量及其分布、随机过程的基本概念、数理统计的基本概念和方法等内容。同时，教材还注重实际应用，介绍了概率论与数理统计在各个领域的应用案例。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内容概述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概率论基本概念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" r="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在一定条件下，并不总是发生，也不总是不发生的事件。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描述随机事件发生的可能性大小的数值，其值介于0和1之间。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随机事件与概率定义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概率定义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随机事件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古典概型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每个样本点等可能出现，且样本空间有限。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几何概型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样本点无限，但可测，且每个样本点等可能出现。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古典概型与几何概型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条件概率与独立性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条件概率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在给定某事件发生的条件下，另一事件发生的概率。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独立性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两事件相互独立，即一个事件的发生不影响另一个事件的发生概率。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一维随机变量及其分布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分布律：描述离散型随机变量取各个值的概率，常用分布列表示。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常见离散型随机变量分布：二项分布、泊松分布等。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96" r="949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离散型随机变量：取值有限或可数的随机变量，如投掷一枚骰子出现的点数。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离散型随机变量及分布律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取值充满一个区间（或若干个区间）的随机变量，如测量某物体的长度。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连续型随机变量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描述连续型随机变量的概率分布情况，具有非负性和规范性。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概率密度函数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正态分布、均匀分布、指数分布等。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常见连续型随机变量分布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连续型随机变量及概率密度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随机变量的函数：通过已知随机变量构造新的随机变量，例如Y=g(X)。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分布求法：通过已知随机变量的分布律或概率密度函数，结合函数关系式求解新随机变量的分布律或概率密度函数。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常见函数关系及对应分布：线性变换、非线性变换等。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随机变量的函数的分布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多维随机变量及其分布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二维随机变量的定义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描述两个随机变量之间关系的数学工具，其取值依赖于两个随机试验的结果。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联合分布函数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描述二维随机变量取值概率的函数，表示两个随机变量同时取某值的概率。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联合分布律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离散型二维随机变量的联合分布律，通过概率质量函数表示。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二维随机变量及联合分布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边缘分布函数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二维随机变量中，一个随机变量取某值的概率，与另一个随机变量的取值无关。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边缘分布与条件分布的关系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边缘分布可视为条件分布的特例，条件分布是在特定条件下的边缘分布。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条件分布律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在已知一个随机变量取值的条件下，另一个随机变量的分布律。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边缘分布与条件分布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https://d.book118.com/228141053005006032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2024-09-09T05:56:46.957</cp:lastPrinted>
  <dcterms:created xsi:type="dcterms:W3CDTF">2024-09-08T21:56:46Z</dcterms:created>
  <dcterms:modified xsi:type="dcterms:W3CDTF">2024-09-08T21:56:49Z</dcterms:modified>
</cp:coreProperties>
</file>