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586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258.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68" name="幻灯片图像占位符 1"/>
          <p:cNvSpPr>
            <a:spLocks noGrp="1" noRot="1" noChangeAspect="1"/>
          </p:cNvSpPr>
          <p:nvPr>
            <p:ph type="sldImg" idx="2"/>
          </p:nvPr>
        </p:nvSpPr>
        <p:spPr/>
      </p:sp>
      <p:sp>
        <p:nvSpPr>
          <p:cNvPr id="1048670"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image" Target="../media/image4.png" /><Relationship Id="rId13" Type="http://schemas.openxmlformats.org/officeDocument/2006/relationships/tags" Target="../tags/tag9.xml" /><Relationship Id="rId14" Type="http://schemas.openxmlformats.org/officeDocument/2006/relationships/image" Target="../media/image5.png" /><Relationship Id="rId15" Type="http://schemas.openxmlformats.org/officeDocument/2006/relationships/tags" Target="../tags/tag10.xml" /><Relationship Id="rId16" Type="http://schemas.openxmlformats.org/officeDocument/2006/relationships/tags" Target="../tags/tag11.xml" /><Relationship Id="rId17" Type="http://schemas.openxmlformats.org/officeDocument/2006/relationships/tags" Target="../tags/tag12.xml" /><Relationship Id="rId18" Type="http://schemas.openxmlformats.org/officeDocument/2006/relationships/tags" Target="../tags/tag13.xml" /><Relationship Id="rId19" Type="http://schemas.openxmlformats.org/officeDocument/2006/relationships/tags" Target="../tags/tag14.xml" /><Relationship Id="rId2" Type="http://schemas.openxmlformats.org/officeDocument/2006/relationships/tags" Target="../tags/tag2.xml" /><Relationship Id="rId20" Type="http://schemas.openxmlformats.org/officeDocument/2006/relationships/slideMaster" Target="../slideMasters/slideMaster2.xml" /><Relationship Id="rId3" Type="http://schemas.openxmlformats.org/officeDocument/2006/relationships/image" Target="../media/image1.png"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image" Target="../media/image2.png" /><Relationship Id="rId7" Type="http://schemas.openxmlformats.org/officeDocument/2006/relationships/tags" Target="../tags/tag5.xml" /><Relationship Id="rId8" Type="http://schemas.openxmlformats.org/officeDocument/2006/relationships/image" Target="../media/image3.png"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5.xml" /><Relationship Id="rId2" Type="http://schemas.openxmlformats.org/officeDocument/2006/relationships/image" Target="../media/image6.png"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image" Target="../media/image6.png" /><Relationship Id="rId4" Type="http://schemas.openxmlformats.org/officeDocument/2006/relationships/tags" Target="../tags/tag24.xml" /><Relationship Id="rId5" Type="http://schemas.openxmlformats.org/officeDocument/2006/relationships/tags" Target="../tags/tag25.xml"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9.xml" /><Relationship Id="rId10" Type="http://schemas.openxmlformats.org/officeDocument/2006/relationships/tags" Target="../tags/tag35.xml" /><Relationship Id="rId11" Type="http://schemas.openxmlformats.org/officeDocument/2006/relationships/tags" Target="../tags/tag36.xml" /><Relationship Id="rId12" Type="http://schemas.openxmlformats.org/officeDocument/2006/relationships/image" Target="../media/image4.png" /><Relationship Id="rId13" Type="http://schemas.openxmlformats.org/officeDocument/2006/relationships/tags" Target="../tags/tag37.xml" /><Relationship Id="rId14" Type="http://schemas.openxmlformats.org/officeDocument/2006/relationships/image" Target="../media/image5.png" /><Relationship Id="rId15" Type="http://schemas.openxmlformats.org/officeDocument/2006/relationships/tags" Target="../tags/tag38.xml" /><Relationship Id="rId16" Type="http://schemas.openxmlformats.org/officeDocument/2006/relationships/tags" Target="../tags/tag39.xml" /><Relationship Id="rId17" Type="http://schemas.openxmlformats.org/officeDocument/2006/relationships/tags" Target="../tags/tag40.xml" /><Relationship Id="rId18" Type="http://schemas.openxmlformats.org/officeDocument/2006/relationships/tags" Target="../tags/tag41.xml" /><Relationship Id="rId19"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image" Target="../media/image1.png"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image" Target="../media/image2.png" /><Relationship Id="rId7" Type="http://schemas.openxmlformats.org/officeDocument/2006/relationships/tags" Target="../tags/tag33.xml" /><Relationship Id="rId8" Type="http://schemas.openxmlformats.org/officeDocument/2006/relationships/image" Target="../media/image3.png" /><Relationship Id="rId9" Type="http://schemas.openxmlformats.org/officeDocument/2006/relationships/tags" Target="../tags/tag34.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slideMaster" Target="../slideMasters/slideMaster2.xml" /><Relationship Id="rId2" Type="http://schemas.openxmlformats.org/officeDocument/2006/relationships/image" Target="../media/image6.png"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8.xml" /><Relationship Id="rId11" Type="http://schemas.openxmlformats.org/officeDocument/2006/relationships/tags" Target="../tags/tag59.xml" /><Relationship Id="rId12" Type="http://schemas.openxmlformats.org/officeDocument/2006/relationships/slideMaster" Target="../slideMasters/slideMaster2.xml" /><Relationship Id="rId2" Type="http://schemas.openxmlformats.org/officeDocument/2006/relationships/image" Target="../media/image6.png"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tags" Target="../tags/tag56.xml" /><Relationship Id="rId9" Type="http://schemas.openxmlformats.org/officeDocument/2006/relationships/tags" Target="../tags/tag57.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0.xml" /><Relationship Id="rId2" Type="http://schemas.openxmlformats.org/officeDocument/2006/relationships/image" Target="../media/image6.png"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tags" Target="../tags/tag64.xml" /><Relationship Id="rId7" Type="http://schemas.openxmlformats.org/officeDocument/2006/relationships/tags" Target="../tags/tag65.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6.png"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tags" Target="../tags/tag70.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image" Target="../media/image6.png"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7.xml" /><Relationship Id="rId2" Type="http://schemas.openxmlformats.org/officeDocument/2006/relationships/image" Target="../media/image6.png"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tags" Target="../tags/tag90.xml" /><Relationship Id="rId11" Type="http://schemas.openxmlformats.org/officeDocument/2006/relationships/image" Target="../media/image4.png" /><Relationship Id="rId12" Type="http://schemas.openxmlformats.org/officeDocument/2006/relationships/tags" Target="../tags/tag91.xml" /><Relationship Id="rId13" Type="http://schemas.openxmlformats.org/officeDocument/2006/relationships/image" Target="../media/image5.png" /><Relationship Id="rId14" Type="http://schemas.openxmlformats.org/officeDocument/2006/relationships/tags" Target="../tags/tag92.xml" /><Relationship Id="rId15" Type="http://schemas.openxmlformats.org/officeDocument/2006/relationships/tags" Target="../tags/tag93.xml" /><Relationship Id="rId16" Type="http://schemas.openxmlformats.org/officeDocument/2006/relationships/tags" Target="../tags/tag94.xml" /><Relationship Id="rId17" Type="http://schemas.openxmlformats.org/officeDocument/2006/relationships/tags" Target="../tags/tag95.xml" /><Relationship Id="rId18" Type="http://schemas.openxmlformats.org/officeDocument/2006/relationships/tags" Target="../tags/tag96.xml" /><Relationship Id="rId19" Type="http://schemas.openxmlformats.org/officeDocument/2006/relationships/slideMaster" Target="../slideMasters/slideMaster2.xml" /><Relationship Id="rId2" Type="http://schemas.openxmlformats.org/officeDocument/2006/relationships/tags" Target="../tags/tag85.xml" /><Relationship Id="rId3" Type="http://schemas.openxmlformats.org/officeDocument/2006/relationships/image" Target="../media/image1.png"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image" Target="../media/image2.png" /><Relationship Id="rId7" Type="http://schemas.openxmlformats.org/officeDocument/2006/relationships/tags" Target="../tags/tag88.xml" /><Relationship Id="rId8" Type="http://schemas.openxmlformats.org/officeDocument/2006/relationships/image" Target="../media/image3.png" /><Relationship Id="rId9" Type="http://schemas.openxmlformats.org/officeDocument/2006/relationships/tags" Target="../tags/tag89.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79D9B0-1E15-4AA4-9F31-627966C540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91315C-5353-4CBA-996A-FAF240CD67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49751A-5744-4B44-AA9B-3744362582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0AB462-B5FE-43C9-901D-A1B1E50C39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C6C196-DFF6-42BD-88A6-746B4D67A2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865F15-9151-4251-923E-AC3A8ECF05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B2A498-4CDD-4F13-A45A-84E19CD719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56A69B-40AA-4C64-A3EF-CD9BDE4A72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15D733-96F2-467C-9630-9F26DFAED0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0A8994-7B55-4ED8-90BA-C0A468F23E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17593E-41B4-4A6C-9C3B-7DB8851273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68" name="矩形 15"/>
          <p:cNvSpPr/>
          <p:nvPr>
            <p:custDataLst>
              <p:tags r:id="rId1"/>
            </p:custDataLst>
          </p:nvPr>
        </p:nvSpPr>
        <p:spPr>
          <a:xfrm flipH="1">
            <a:off x="1074293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0" name="矩形 14"/>
          <p:cNvSpPr/>
          <p:nvPr>
            <p:custDataLst>
              <p:tags r:id="rId2"/>
            </p:custDataLst>
          </p:nvPr>
        </p:nvSpPr>
        <p:spPr>
          <a:xfrm flipH="1">
            <a:off x="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55" name="图片 12"/>
          <p:cNvPicPr>
            <a:picLocks noChangeAspect="1"/>
          </p:cNvPicPr>
          <p:nvPr>
            <p:custDataLst>
              <p:tags r:id="rId4"/>
            </p:custDataLst>
          </p:nvPr>
        </p:nvPicPr>
        <p:blipFill>
          <a:blip r:embed="rId3"/>
          <a:srcRect l="5167" t="52578" r="8153" b="16221"/>
          <a:stretch>
            <a:fillRect/>
          </a:stretch>
        </p:blipFill>
        <p:spPr>
          <a:xfrm rot="16200000">
            <a:off x="8063865" y="2663190"/>
            <a:ext cx="6858000" cy="1532890"/>
          </a:xfrm>
          <a:prstGeom prst="rect">
            <a:avLst/>
          </a:prstGeom>
        </p:spPr>
      </p:pic>
      <p:pic>
        <p:nvPicPr>
          <p:cNvPr id="2097157" name="图片 17"/>
          <p:cNvPicPr>
            <a:picLocks noChangeAspect="1"/>
          </p:cNvPicPr>
          <p:nvPr>
            <p:custDataLst>
              <p:tags r:id="rId5"/>
            </p:custDataLst>
          </p:nvPr>
        </p:nvPicPr>
        <p:blipFill>
          <a:blip r:embed="rId3"/>
          <a:srcRect l="3313" t="57064" r="2445" b="7999"/>
          <a:stretch>
            <a:fillRect/>
          </a:stretch>
        </p:blipFill>
        <p:spPr>
          <a:xfrm rot="5400000">
            <a:off x="-2519680" y="2520315"/>
            <a:ext cx="6546850" cy="1506855"/>
          </a:xfrm>
          <a:prstGeom prst="rect">
            <a:avLst/>
          </a:prstGeom>
        </p:spPr>
      </p:pic>
      <p:pic>
        <p:nvPicPr>
          <p:cNvPr id="2097159" name="图片 11" descr="背景图案  中度可信度描述已自动生成"/>
          <p:cNvPicPr>
            <a:picLocks noChangeAspect="1"/>
          </p:cNvPicPr>
          <p:nvPr>
            <p:custDataLst>
              <p:tags r:id="rId7"/>
            </p:custDataLst>
          </p:nvPr>
        </p:nvPicPr>
        <p:blipFill>
          <a:blip r:embed="rId6"/>
          <a:srcRect l="28712"/>
          <a:stretch>
            <a:fillRect/>
          </a:stretch>
        </p:blipFill>
        <p:spPr>
          <a:xfrm rot="5400000">
            <a:off x="10835102" y="139401"/>
            <a:ext cx="13435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2097161" name="图片 13" descr="桌子上放着许多花  中度可信度描述已自动生成"/>
          <p:cNvPicPr>
            <a:picLocks noChangeAspect="1"/>
          </p:cNvPicPr>
          <p:nvPr>
            <p:custDataLst>
              <p:tags r:id="rId9"/>
            </p:custDataLst>
          </p:nvPr>
        </p:nvPicPr>
        <p:blipFill>
          <a:blip r:embed="rId8"/>
          <a:srcRect l="3815"/>
          <a:stretch>
            <a:fillRect/>
          </a:stretch>
        </p:blipFill>
        <p:spPr>
          <a:xfrm rot="5400000">
            <a:off x="10092055" y="-44450"/>
            <a:ext cx="1697355"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1048672" name="标题 9"/>
          <p:cNvSpPr txBox="1">
            <a:spLocks noGrp="1"/>
          </p:cNvSpPr>
          <p:nvPr>
            <p:ph type="title" idx="5" hasCustomPrompt="1"/>
            <p:custDataLst>
              <p:tags r:id="rId10"/>
            </p:custDataLst>
          </p:nvPr>
        </p:nvSpPr>
        <p:spPr>
          <a:xfrm>
            <a:off x="2757805" y="1013460"/>
            <a:ext cx="6718935" cy="2818765"/>
          </a:xfrm>
          <a:prstGeom prst="rect">
            <a:avLst/>
          </a:prstGeom>
          <a:noFill/>
        </p:spPr>
        <p:txBody>
          <a:bodyPr vert="horz" wrap="square" anchor="b" anchorCtr="0">
            <a:noAutofit/>
          </a:bodyPr>
          <a:lstStyle>
            <a:lvl1pPr marL="0" marR="0" algn="ctr" defTabSz="914400" rtl="0" eaLnBrk="1" fontAlgn="auto" latinLnBrk="0" hangingPunct="1">
              <a:lnSpc>
                <a:spcPct val="120000"/>
              </a:lnSpc>
              <a:buClrTx/>
              <a:buSzTx/>
              <a:buFontTx/>
              <a:buNone/>
              <a:defRPr kumimoji="0" lang="zh-CN" altLang="en-US" sz="6000" b="1" i="0" u="none" strike="noStrike" kern="1200" cap="none" spc="0" normalizeH="0" baseline="0" noProof="1">
                <a:solidFill>
                  <a:schemeClr val="accent1"/>
                </a:solidFill>
                <a:latin typeface="+mj-ea"/>
                <a:ea typeface="+mj-ea"/>
                <a:cs typeface="微软雅黑" panose="020b0503020204020204" charset="-122"/>
                <a:sym typeface="+mn-ea"/>
              </a:defRPr>
            </a:lvl1pPr>
          </a:lstStyle>
          <a:p>
            <a:pPr lvl="0" algn="ctr">
              <a:lnSpc>
                <a:spcPct val="120000"/>
              </a:lnSpc>
            </a:pPr>
            <a:r>
              <a:rPr>
                <a:sym typeface="+mn-ea"/>
              </a:rPr>
              <a:t>单击此处编辑标题</a:t>
            </a:r>
            <a:endParaRPr>
              <a:sym typeface="+mn-ea"/>
            </a:endParaRPr>
          </a:p>
        </p:txBody>
      </p:sp>
      <p:sp>
        <p:nvSpPr>
          <p:cNvPr id="1048674" name="文本占位符 8"/>
          <p:cNvSpPr txBox="1">
            <a:spLocks noGrp="1"/>
          </p:cNvSpPr>
          <p:nvPr>
            <p:ph type="body" idx="4" hasCustomPrompt="1"/>
            <p:custDataLst>
              <p:tags r:id="rId11"/>
            </p:custDataLst>
          </p:nvPr>
        </p:nvSpPr>
        <p:spPr>
          <a:xfrm>
            <a:off x="2757170" y="4084955"/>
            <a:ext cx="6719570" cy="352425"/>
          </a:xfrm>
          <a:prstGeom prst="rect">
            <a:avLst/>
          </a:prstGeom>
          <a:noFill/>
        </p:spPr>
        <p:txBody>
          <a:bodyPr wrap="square" rtlCol="0" anchor="t">
            <a:spAutoFit/>
          </a:bodyPr>
          <a:lstStyle>
            <a:lvl1pPr marL="0" marR="0" algn="ctr" defTabSz="914400" rtl="0" eaLnBrk="1" fontAlgn="auto" latinLnBrk="0" hangingPunct="1">
              <a:lnSpc>
                <a:spcPct val="100000"/>
              </a:lnSpc>
              <a:buClrTx/>
              <a:buSzTx/>
              <a:buFontTx/>
              <a:buNone/>
              <a:defRPr kumimoji="0" sz="1600" b="1" i="0" u="none" strike="noStrike" kern="1200" cap="none" spc="0" normalizeH="0" baseline="0" noProof="1">
                <a:solidFill>
                  <a:schemeClr val="accent2">
                    <a:alpha val="45000"/>
                  </a:schemeClr>
                </a:solidFill>
                <a:latin typeface="+mj-ea"/>
                <a:ea typeface="+mj-ea"/>
                <a:cs typeface="微软雅黑" panose="020b0503020204020204" charset="-122"/>
              </a:defRPr>
            </a:lvl1pPr>
          </a:lstStyle>
          <a:p>
            <a:pPr lvl="0" algn="ctr"/>
            <a:r>
              <a:rPr>
                <a:sym typeface="+mn-ea"/>
              </a:rPr>
              <a:t>单击此处编辑母版副标题样式</a:t>
            </a:r>
            <a:endParaRPr>
              <a:sym typeface="+mn-ea"/>
            </a:endParaRPr>
          </a:p>
        </p:txBody>
      </p:sp>
      <p:pic>
        <p:nvPicPr>
          <p:cNvPr id="2097163" name="VCG41N473513072" descr="图片包含 游戏机, 动物, 花, 珊瑚  描述已自动生成"/>
          <p:cNvPicPr>
            <a:picLocks noChangeAspect="1"/>
          </p:cNvPicPr>
          <p:nvPr>
            <p:custDataLst>
              <p:tags r:id="rId13"/>
            </p:custDataLst>
          </p:nvPr>
        </p:nvPicPr>
        <p:blipFill>
          <a:blip r:embed="rId12"/>
          <a:stretch>
            <a:fillRect/>
          </a:stretch>
        </p:blipFill>
        <p:spPr>
          <a:xfrm rot="5400000">
            <a:off x="323850" y="5396865"/>
            <a:ext cx="1442085" cy="1479550"/>
          </a:xfrm>
          <a:prstGeom prst="rect">
            <a:avLst/>
          </a:prstGeom>
        </p:spPr>
      </p:pic>
      <p:pic>
        <p:nvPicPr>
          <p:cNvPr id="2097165" name="图片 7" descr="图片包含 昆虫, 动物, 游戏机  描述已自动生成"/>
          <p:cNvPicPr>
            <a:picLocks noChangeAspect="1"/>
          </p:cNvPicPr>
          <p:nvPr>
            <p:custDataLst>
              <p:tags r:id="rId15"/>
            </p:custDataLst>
          </p:nvPr>
        </p:nvPicPr>
        <p:blipFill>
          <a:blip r:embed="rId14"/>
          <a:stretch>
            <a:fillRect/>
          </a:stretch>
        </p:blipFill>
        <p:spPr>
          <a:xfrm>
            <a:off x="10196830" y="3087370"/>
            <a:ext cx="1533525" cy="1501775"/>
          </a:xfrm>
          <a:prstGeom prst="rect">
            <a:avLst/>
          </a:prstGeom>
        </p:spPr>
      </p:pic>
      <p:sp>
        <p:nvSpPr>
          <p:cNvPr id="1048676" name="文本占位符 6"/>
          <p:cNvSpPr>
            <a:spLocks noGrp="1"/>
          </p:cNvSpPr>
          <p:nvPr>
            <p:ph type="body" idx="1" hasCustomPrompt="1"/>
            <p:custDataLst>
              <p:tags r:id="rId16"/>
            </p:custDataLst>
          </p:nvPr>
        </p:nvSpPr>
        <p:spPr>
          <a:xfrm>
            <a:off x="4746625" y="5284470"/>
            <a:ext cx="2740660" cy="567055"/>
          </a:xfrm>
          <a:prstGeom prst="round2DiagRect">
            <a:avLst>
              <a:gd name="adj1" fmla="val 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0" normalizeH="0" baseline="0" noProof="1">
                <a:solidFill>
                  <a:schemeClr val="lt1"/>
                </a:solidFill>
                <a:latin typeface="+mj-ea"/>
                <a:ea typeface="+mj-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678" name="日期占位符 3"/>
          <p:cNvSpPr>
            <a:spLocks noGrp="1"/>
          </p:cNvSpPr>
          <p:nvPr>
            <p:ph type="dt" sz="half" idx="10"/>
            <p:custDataLst>
              <p:tags r:id="rId1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80" name="页脚占位符 4"/>
          <p:cNvSpPr>
            <a:spLocks noGrp="1"/>
          </p:cNvSpPr>
          <p:nvPr>
            <p:ph type="ftr" sz="quarter" idx="11"/>
            <p:custDataLst>
              <p:tags r:id="rId18"/>
            </p:custDataLst>
          </p:nvPr>
        </p:nvSpPr>
        <p:spPr>
          <a:xfrm>
            <a:off x="4038600" y="6356350"/>
            <a:ext cx="4114800" cy="365125"/>
          </a:xfrm>
        </p:spPr>
        <p:txBody>
          <a:bodyPr/>
          <a:lstStyle/>
          <a:p>
            <a:endParaRPr lang="zh-CN" altLang="en-US"/>
          </a:p>
        </p:txBody>
      </p:sp>
      <p:sp>
        <p:nvSpPr>
          <p:cNvPr id="1048682" name="灯片编号占位符 5"/>
          <p:cNvSpPr>
            <a:spLocks noGrp="1"/>
          </p:cNvSpPr>
          <p:nvPr>
            <p:ph type="sldNum" sz="quarter" idx="12"/>
            <p:custDataLst>
              <p:tags r:id="rId1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4" name="矩形 8"/>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67"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686" name="标题"/>
          <p:cNvSpPr txBox="1">
            <a:spLocks noGrp="1"/>
          </p:cNvSpPr>
          <p:nvPr>
            <p:ph type="title" idx="2"/>
            <p:custDataLst>
              <p:tags r:id="rId4"/>
            </p:custDataLst>
          </p:nvPr>
        </p:nvSpPr>
        <p:spPr>
          <a:xfrm>
            <a:off x="608330" y="608330"/>
            <a:ext cx="10968990" cy="705485"/>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defRPr>
            </a:lvl1pPr>
          </a:lstStyle>
          <a:p>
            <a:pPr lvl="0" algn="ctr"/>
            <a:r>
              <a:rPr>
                <a:sym typeface="+mn-ea"/>
              </a:rPr>
              <a:t>单击此处编辑母版标题样式</a:t>
            </a:r>
            <a:endParaRPr>
              <a:sym typeface="+mn-ea"/>
            </a:endParaRPr>
          </a:p>
        </p:txBody>
      </p:sp>
      <p:sp>
        <p:nvSpPr>
          <p:cNvPr id="1048688" name="正文"/>
          <p:cNvSpPr txBox="1">
            <a:spLocks noGrp="1"/>
          </p:cNvSpPr>
          <p:nvPr>
            <p:ph idx="1" hasCustomPrompt="1"/>
            <p:custDataLst>
              <p:tags r:id="rId5"/>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j-ea"/>
                <a:ea typeface="+mj-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Arial" pitchFamily="34" charset="0"/>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Arial" pitchFamily="34" charset="0"/>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Arial" pitchFamily="34" charset="0"/>
                <a:ea typeface="微软雅黑"/>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单击此处添加文本</a:t>
            </a:r>
            <a:endParaRPr>
              <a:sym typeface="+mn-ea"/>
            </a:endParaRPr>
          </a:p>
        </p:txBody>
      </p:sp>
      <p:sp>
        <p:nvSpPr>
          <p:cNvPr id="1048690" name="日期占位符 3"/>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92"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94" name="灯片编号占位符 5"/>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696" name="矩形 6"/>
          <p:cNvSpPr/>
          <p:nvPr>
            <p:custDataLst>
              <p:tags r:id="rId1"/>
            </p:custDataLst>
          </p:nvPr>
        </p:nvSpPr>
        <p:spPr>
          <a:xfrm>
            <a:off x="0" y="6370955"/>
            <a:ext cx="12192000" cy="48641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98" name="标题 5" descr="7b0a20202020227461726765744d6f64756c65223a20226b6f6e6c696e65666f6e7473220a7d0a"/>
          <p:cNvSpPr txBox="1">
            <a:spLocks noGrp="1"/>
          </p:cNvSpPr>
          <p:nvPr>
            <p:ph type="title" idx="3" hasCustomPrompt="1"/>
            <p:custDataLst>
              <p:tags r:id="rId2"/>
            </p:custDataLst>
          </p:nvPr>
        </p:nvSpPr>
        <p:spPr>
          <a:xfrm>
            <a:off x="685800" y="271780"/>
            <a:ext cx="5461000" cy="1396365"/>
          </a:xfrm>
          <a:prstGeom prst="rect">
            <a:avLst/>
          </a:prstGeom>
          <a:noFill/>
        </p:spPr>
        <p:txBody>
          <a:bodyPr wrap="square" rtlCol="0" anchor="b" anchorCtr="0">
            <a:no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accent1">
                    <a:lumMod val="75000"/>
                  </a:schemeClr>
                </a:solidFill>
                <a:effectLst/>
                <a:latin typeface="+mj-ea"/>
                <a:ea typeface="+mj-ea"/>
                <a:cs typeface="微软雅黑" panose="020b0503020204020204" charset="-122"/>
              </a:defRPr>
            </a:lvl1pPr>
          </a:lstStyle>
          <a:p>
            <a:pPr lvl="0" algn="l">
              <a:buClrTx/>
              <a:buSzTx/>
              <a:buFontTx/>
            </a:pPr>
            <a:r>
              <a:rPr>
                <a:sym typeface="+mn-ea"/>
              </a:rPr>
              <a:t>单击编辑标题</a:t>
            </a:r>
            <a:endParaRPr>
              <a:sym typeface="+mn-ea"/>
            </a:endParaRPr>
          </a:p>
        </p:txBody>
      </p:sp>
      <p:pic>
        <p:nvPicPr>
          <p:cNvPr id="2097169" name="图片 60" descr="不同颜色的花  描述已自动生成"/>
          <p:cNvPicPr>
            <a:picLocks noChangeAspect="1"/>
          </p:cNvPicPr>
          <p:nvPr>
            <p:custDataLst>
              <p:tags r:id="rId4"/>
            </p:custDataLst>
          </p:nvPr>
        </p:nvPicPr>
        <p:blipFill>
          <a:blip r:embed="rId3"/>
          <a:srcRect t="48205" r="36442"/>
          <a:stretch>
            <a:fillRect/>
          </a:stretch>
        </p:blipFill>
        <p:spPr>
          <a:xfrm rot="1631206">
            <a:off x="8910320" y="-527685"/>
            <a:ext cx="3985260" cy="2016125"/>
          </a:xfrm>
          <a:custGeom>
            <a:gdLst>
              <a:gd name="connsiteX0" fmla="*/ 1 w 4133035"/>
              <a:gd name="connsiteY0" fmla="*/ 1571167 h 2091230"/>
              <a:gd name="connsiteX1" fmla="*/ 3058899 w 4133035"/>
              <a:gd name="connsiteY1" fmla="*/ 0 h 2091230"/>
              <a:gd name="connsiteX2" fmla="*/ 4133035 w 4133035"/>
              <a:gd name="connsiteY2" fmla="*/ 2091230 h 2091230"/>
              <a:gd name="connsiteX3" fmla="*/ 0 w 4133035"/>
              <a:gd name="connsiteY3" fmla="*/ 2091230 h 2091230"/>
            </a:gdLst>
            <a:cxnLst>
              <a:cxn ang="0">
                <a:pos x="connsiteX0" y="connsiteY0"/>
              </a:cxn>
              <a:cxn ang="0">
                <a:pos x="connsiteX1" y="connsiteY1"/>
              </a:cxn>
              <a:cxn ang="0">
                <a:pos x="connsiteX2" y="connsiteY2"/>
              </a:cxn>
              <a:cxn ang="0">
                <a:pos x="connsiteX3" y="connsiteY3"/>
              </a:cxn>
            </a:cxnLst>
            <a:rect l="l" t="t" r="r" b="b"/>
            <a:pathLst>
              <a:path w="4133034" h="2091230">
                <a:moveTo>
                  <a:pt x="1" y="1571167"/>
                </a:moveTo>
                <a:lnTo>
                  <a:pt x="3058899" y="0"/>
                </a:lnTo>
                <a:lnTo>
                  <a:pt x="4133035" y="2091230"/>
                </a:lnTo>
                <a:lnTo>
                  <a:pt x="0" y="2091230"/>
                </a:lnTo>
                <a:close/>
              </a:path>
            </a:pathLst>
          </a:custGeom>
        </p:spPr>
      </p:pic>
      <p:pic>
        <p:nvPicPr>
          <p:cNvPr id="2097171" name="图片 33" descr="不同颜色的花  描述已自动生成"/>
          <p:cNvPicPr>
            <a:picLocks noChangeAspect="1"/>
          </p:cNvPicPr>
          <p:nvPr>
            <p:custDataLst>
              <p:tags r:id="rId5"/>
            </p:custDataLst>
          </p:nvPr>
        </p:nvPicPr>
        <p:blipFill>
          <a:blip r:embed="rId3"/>
          <a:srcRect l="45169" r="1742" b="65250"/>
          <a:stretch>
            <a:fillRect/>
          </a:stretch>
        </p:blipFill>
        <p:spPr>
          <a:xfrm rot="1631206">
            <a:off x="-715010" y="5714365"/>
            <a:ext cx="4537710" cy="1844675"/>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00" name="日期占位符 2"/>
          <p:cNvSpPr>
            <a:spLocks noGrp="1"/>
          </p:cNvSpPr>
          <p:nvPr>
            <p:ph type="dt" sz="half" idx="10"/>
            <p:custDataLst>
              <p:tags r:id="rId6"/>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1048702"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04" name="灯片编号占位符 4"/>
          <p:cNvSpPr>
            <a:spLocks noGrp="1"/>
          </p:cNvSpPr>
          <p:nvPr>
            <p:ph type="sldNum" sz="quarter" idx="12"/>
            <p:custDataLst>
              <p:tags r:id="rId8"/>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06" name="矩形 14"/>
          <p:cNvSpPr/>
          <p:nvPr>
            <p:custDataLst>
              <p:tags r:id="rId1"/>
            </p:custDataLst>
          </p:nvPr>
        </p:nvSpPr>
        <p:spPr>
          <a:xfrm flipH="1">
            <a:off x="1074293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708" name="矩形 12"/>
          <p:cNvSpPr/>
          <p:nvPr>
            <p:custDataLst>
              <p:tags r:id="rId2"/>
            </p:custDataLst>
          </p:nvPr>
        </p:nvSpPr>
        <p:spPr>
          <a:xfrm flipH="1">
            <a:off x="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73" name="图片 11"/>
          <p:cNvPicPr>
            <a:picLocks noChangeAspect="1"/>
          </p:cNvPicPr>
          <p:nvPr>
            <p:custDataLst>
              <p:tags r:id="rId4"/>
            </p:custDataLst>
          </p:nvPr>
        </p:nvPicPr>
        <p:blipFill>
          <a:blip r:embed="rId3"/>
          <a:srcRect l="5167" t="52578" r="8153" b="16221"/>
          <a:stretch>
            <a:fillRect/>
          </a:stretch>
        </p:blipFill>
        <p:spPr>
          <a:xfrm rot="16200000">
            <a:off x="8063865" y="2663190"/>
            <a:ext cx="6858000" cy="1532890"/>
          </a:xfrm>
          <a:prstGeom prst="rect">
            <a:avLst/>
          </a:prstGeom>
        </p:spPr>
      </p:pic>
      <p:pic>
        <p:nvPicPr>
          <p:cNvPr id="2097175" name="图片 17"/>
          <p:cNvPicPr>
            <a:picLocks noChangeAspect="1"/>
          </p:cNvPicPr>
          <p:nvPr>
            <p:custDataLst>
              <p:tags r:id="rId5"/>
            </p:custDataLst>
          </p:nvPr>
        </p:nvPicPr>
        <p:blipFill>
          <a:blip r:embed="rId3"/>
          <a:srcRect l="3313" t="57064" r="2445" b="7999"/>
          <a:stretch>
            <a:fillRect/>
          </a:stretch>
        </p:blipFill>
        <p:spPr>
          <a:xfrm rot="5400000">
            <a:off x="-2519680" y="2520315"/>
            <a:ext cx="6546850" cy="1506855"/>
          </a:xfrm>
          <a:prstGeom prst="rect">
            <a:avLst/>
          </a:prstGeom>
        </p:spPr>
      </p:pic>
      <p:pic>
        <p:nvPicPr>
          <p:cNvPr id="2097177" name="图片 10" descr="背景图案  中度可信度描述已自动生成"/>
          <p:cNvPicPr>
            <a:picLocks noChangeAspect="1"/>
          </p:cNvPicPr>
          <p:nvPr>
            <p:custDataLst>
              <p:tags r:id="rId7"/>
            </p:custDataLst>
          </p:nvPr>
        </p:nvPicPr>
        <p:blipFill>
          <a:blip r:embed="rId6"/>
          <a:srcRect l="28712"/>
          <a:stretch>
            <a:fillRect/>
          </a:stretch>
        </p:blipFill>
        <p:spPr>
          <a:xfrm rot="5400000">
            <a:off x="10835102" y="139401"/>
            <a:ext cx="13435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2097179" name="图片 13" descr="桌子上放着许多花  中度可信度描述已自动生成"/>
          <p:cNvPicPr>
            <a:picLocks noChangeAspect="1"/>
          </p:cNvPicPr>
          <p:nvPr>
            <p:custDataLst>
              <p:tags r:id="rId9"/>
            </p:custDataLst>
          </p:nvPr>
        </p:nvPicPr>
        <p:blipFill>
          <a:blip r:embed="rId8"/>
          <a:srcRect l="3815"/>
          <a:stretch>
            <a:fillRect/>
          </a:stretch>
        </p:blipFill>
        <p:spPr>
          <a:xfrm rot="5400000">
            <a:off x="10092055" y="-44450"/>
            <a:ext cx="1697355"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1048710" name="标题 9"/>
          <p:cNvSpPr txBox="1">
            <a:spLocks noGrp="1"/>
          </p:cNvSpPr>
          <p:nvPr>
            <p:ph type="title" idx="4" hasCustomPrompt="1"/>
            <p:custDataLst>
              <p:tags r:id="rId10"/>
            </p:custDataLst>
          </p:nvPr>
        </p:nvSpPr>
        <p:spPr>
          <a:xfrm>
            <a:off x="3739515" y="3666490"/>
            <a:ext cx="4823460" cy="2073910"/>
          </a:xfrm>
          <a:prstGeom prst="rect">
            <a:avLst/>
          </a:prstGeom>
          <a:noFill/>
        </p:spPr>
        <p:txBody>
          <a:bodyPr wrap="square">
            <a:normAutofit/>
          </a:bodyPr>
          <a:lstStyle>
            <a:lvl1pPr marL="0" marR="0" algn="ctr" defTabSz="914400" rtl="0" eaLnBrk="1" fontAlgn="ctr" latinLnBrk="0" hangingPunct="1">
              <a:lnSpc>
                <a:spcPct val="100000"/>
              </a:lnSpc>
              <a:buClrTx/>
              <a:buSzTx/>
              <a:buFontTx/>
              <a:buNone/>
              <a:defRPr kumimoji="0" lang="zh-CN" altLang="en-US" sz="5400" b="1" i="0" u="none" strike="noStrike" kern="1200" cap="none" spc="0" normalizeH="0" baseline="0" noProof="1">
                <a:solidFill>
                  <a:schemeClr val="accent1">
                    <a:lumMod val="75000"/>
                  </a:schemeClr>
                </a:solidFill>
                <a:latin typeface="+mj-ea"/>
                <a:ea typeface="+mj-ea"/>
                <a:cs typeface="微软雅黑" panose="020b0503020204020204" charset="-122"/>
                <a:sym typeface="+mn-ea"/>
              </a:defRPr>
            </a:lvl1pPr>
          </a:lstStyle>
          <a:p>
            <a:pPr lvl="0" algn="ctr" fontAlgn="ctr">
              <a:lnSpc>
                <a:spcPct val="100000"/>
              </a:lnSpc>
            </a:pPr>
            <a:r>
              <a:rPr>
                <a:sym typeface="+mn-ea"/>
              </a:rPr>
              <a:t>单击编辑标题</a:t>
            </a:r>
            <a:endParaRPr>
              <a:sym typeface="+mn-ea"/>
            </a:endParaRPr>
          </a:p>
        </p:txBody>
      </p:sp>
      <p:sp>
        <p:nvSpPr>
          <p:cNvPr id="1048712" name="文本占位符 8"/>
          <p:cNvSpPr txBox="1">
            <a:spLocks noGrp="1"/>
          </p:cNvSpPr>
          <p:nvPr>
            <p:ph type="body" idx="3" hasCustomPrompt="1"/>
            <p:custDataLst>
              <p:tags r:id="rId11"/>
            </p:custDataLst>
          </p:nvPr>
        </p:nvSpPr>
        <p:spPr>
          <a:xfrm>
            <a:off x="3740785" y="1182370"/>
            <a:ext cx="4820920" cy="2487930"/>
          </a:xfrm>
          <a:prstGeom prst="rect">
            <a:avLst/>
          </a:prstGeom>
          <a:noFill/>
        </p:spPr>
        <p:txBody>
          <a:bodyPr wrap="square" rtlCol="0" anchor="b" anchorCtr="0">
            <a:normAutofit/>
          </a:bodyPr>
          <a:lstStyle>
            <a:lvl1pPr marL="0" marR="0" lvl="0" algn="ctr" defTabSz="914400" rtl="0" eaLnBrk="1" fontAlgn="auto" latinLnBrk="0" hangingPunct="1">
              <a:lnSpc>
                <a:spcPct val="100000"/>
              </a:lnSpc>
              <a:buClrTx/>
              <a:buSzTx/>
              <a:buFontTx/>
              <a:buNone/>
              <a:defRPr kumimoji="0" lang="en-US" altLang="zh-CN" sz="10000" b="1" i="0" u="none" strike="noStrike" kern="1200" cap="none" spc="0" normalizeH="0" baseline="0" noProof="1">
                <a:solidFill>
                  <a:schemeClr val="accent1">
                    <a:alpha val="70000"/>
                  </a:schemeClr>
                </a:solidFill>
                <a:latin typeface="+mj-ea"/>
                <a:ea typeface="+mj-ea"/>
                <a:cs typeface="仿宋" panose="02010609060101010101" charset="-122"/>
                <a:sym typeface="+mn-ea"/>
              </a:defRPr>
            </a:lvl1pPr>
          </a:lstStyle>
          <a:p>
            <a:pPr lvl="0" algn="ctr">
              <a:buClrTx/>
              <a:buSzTx/>
              <a:buFontTx/>
            </a:pPr>
            <a:r>
              <a:rPr>
                <a:sym typeface="+mn-ea"/>
              </a:rPr>
              <a:t>节编号</a:t>
            </a:r>
            <a:endParaRPr>
              <a:sym typeface="+mn-ea"/>
            </a:endParaRPr>
          </a:p>
        </p:txBody>
      </p:sp>
      <p:pic>
        <p:nvPicPr>
          <p:cNvPr id="2097181" name="VCG41N473513072" descr="图片包含 游戏机, 动物, 花, 珊瑚  描述已自动生成"/>
          <p:cNvPicPr>
            <a:picLocks noChangeAspect="1"/>
          </p:cNvPicPr>
          <p:nvPr>
            <p:custDataLst>
              <p:tags r:id="rId13"/>
            </p:custDataLst>
          </p:nvPr>
        </p:nvPicPr>
        <p:blipFill>
          <a:blip r:embed="rId12"/>
          <a:stretch>
            <a:fillRect/>
          </a:stretch>
        </p:blipFill>
        <p:spPr>
          <a:xfrm rot="5400000">
            <a:off x="323850" y="5396865"/>
            <a:ext cx="1442085" cy="1479550"/>
          </a:xfrm>
          <a:prstGeom prst="rect">
            <a:avLst/>
          </a:prstGeom>
        </p:spPr>
      </p:pic>
      <p:pic>
        <p:nvPicPr>
          <p:cNvPr id="2097183" name="图片 6" descr="图片包含 昆虫, 动物, 游戏机  描述已自动生成"/>
          <p:cNvPicPr>
            <a:picLocks noChangeAspect="1"/>
          </p:cNvPicPr>
          <p:nvPr>
            <p:custDataLst>
              <p:tags r:id="rId15"/>
            </p:custDataLst>
          </p:nvPr>
        </p:nvPicPr>
        <p:blipFill>
          <a:blip r:embed="rId14"/>
          <a:stretch>
            <a:fillRect/>
          </a:stretch>
        </p:blipFill>
        <p:spPr>
          <a:xfrm>
            <a:off x="10196830" y="3087370"/>
            <a:ext cx="1533525" cy="1501775"/>
          </a:xfrm>
          <a:prstGeom prst="rect">
            <a:avLst/>
          </a:prstGeom>
        </p:spPr>
      </p:pic>
      <p:sp>
        <p:nvSpPr>
          <p:cNvPr id="1048714" name="日期占位符 3"/>
          <p:cNvSpPr>
            <a:spLocks noGrp="1"/>
          </p:cNvSpPr>
          <p:nvPr>
            <p:ph type="dt" sz="half" idx="10"/>
            <p:custDataLst>
              <p:tags r:id="rId1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16"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1048718" name="灯片编号占位符 5"/>
          <p:cNvSpPr>
            <a:spLocks noGrp="1"/>
          </p:cNvSpPr>
          <p:nvPr>
            <p:ph type="sldNum" sz="quarter" idx="12"/>
            <p:custDataLst>
              <p:tags r:id="rId1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20" name="矩形 10"/>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85"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22" name="正文"/>
          <p:cNvSpPr txBox="1">
            <a:spLocks noGrp="1"/>
          </p:cNvSpPr>
          <p:nvPr>
            <p:ph idx="3" hasCustomPrompt="1"/>
            <p:custDataLst>
              <p:tags r:id="rId4"/>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单击此处添加文本</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4" name="正文"/>
          <p:cNvSpPr txBox="1">
            <a:spLocks noGrp="1"/>
          </p:cNvSpPr>
          <p:nvPr>
            <p:ph idx="2" hasCustomPrompt="1"/>
            <p:custDataLst>
              <p:tags r:id="rId5"/>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单击此处添加文本</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6"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n-ea"/>
                <a:ea typeface="+mn-ea"/>
                <a:cs typeface="仿宋" panose="02010609060101010101" charset="-122"/>
              </a:defRPr>
            </a:lvl1pPr>
          </a:lstStyle>
          <a:p>
            <a:pPr lvl="0" algn="ctr"/>
            <a:r>
              <a:rPr>
                <a:sym typeface="+mn-ea"/>
              </a:rPr>
              <a:t>单击此处编辑母版标题样式</a:t>
            </a:r>
            <a:endParaRPr>
              <a:sym typeface="+mn-ea"/>
            </a:endParaRPr>
          </a:p>
        </p:txBody>
      </p:sp>
      <p:sp>
        <p:nvSpPr>
          <p:cNvPr id="1048728" name="日期占位符 4"/>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30"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32" name="灯片编号占位符 6"/>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34" name="矩形 14"/>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87"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36" name="标题"/>
          <p:cNvSpPr txBox="1">
            <a:spLocks noGrp="1"/>
          </p:cNvSpPr>
          <p:nvPr>
            <p:ph type="title" idx="5"/>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n-ea"/>
                <a:ea typeface="+mn-ea"/>
                <a:cs typeface="仿宋" panose="02010609060101010101" charset="-122"/>
                <a:sym typeface="+mn-ea"/>
              </a:defRPr>
            </a:lvl1pPr>
          </a:lstStyle>
          <a:p>
            <a:pPr lvl="0" algn="ctr">
              <a:buClrTx/>
              <a:buSzTx/>
              <a:buFontTx/>
            </a:pPr>
            <a:r>
              <a:rPr>
                <a:sym typeface="+mn-ea"/>
              </a:rPr>
              <a:t>单击此处编辑母版标题样式</a:t>
            </a:r>
            <a:endParaRPr>
              <a:sym typeface="+mn-ea"/>
            </a:endParaRPr>
          </a:p>
        </p:txBody>
      </p:sp>
      <p:sp>
        <p:nvSpPr>
          <p:cNvPr id="1048738" name="正文"/>
          <p:cNvSpPr txBox="1">
            <a:spLocks noGrp="1"/>
          </p:cNvSpPr>
          <p:nvPr>
            <p:ph idx="4"/>
            <p:custDataLst>
              <p:tags r:id="rId5"/>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7965"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indent="-227965"/>
            <a:r>
              <a:rPr>
                <a:sym typeface="+mn-ea"/>
              </a:rPr>
              <a:t>单击此处编辑母版文本样式</a:t>
            </a:r>
            <a:endParaRPr>
              <a:sym typeface="+mn-ea"/>
            </a:endParaRPr>
          </a:p>
          <a:p>
            <a:pPr lvl="1" indent="-227965"/>
            <a:r>
              <a:rPr>
                <a:sym typeface="+mn-ea"/>
              </a:rPr>
              <a:t>第二级</a:t>
            </a:r>
            <a:endParaRPr>
              <a:sym typeface="+mn-ea"/>
            </a:endParaRPr>
          </a:p>
          <a:p>
            <a:pPr lvl="2" indent="-227965"/>
            <a:r>
              <a:rPr>
                <a:sym typeface="+mn-ea"/>
              </a:rPr>
              <a:t>第三级</a:t>
            </a:r>
            <a:endParaRPr>
              <a:sym typeface="+mn-ea"/>
            </a:endParaRPr>
          </a:p>
          <a:p>
            <a:pPr lvl="3" indent="-227965"/>
            <a:r>
              <a:rPr>
                <a:sym typeface="+mn-ea"/>
              </a:rPr>
              <a:t>第四级</a:t>
            </a:r>
            <a:endParaRPr>
              <a:sym typeface="+mn-ea"/>
            </a:endParaRPr>
          </a:p>
          <a:p>
            <a:pPr lvl="4" indent="-227965"/>
            <a:r>
              <a:rPr>
                <a:sym typeface="+mn-ea"/>
              </a:rPr>
              <a:t>第五级</a:t>
            </a:r>
            <a:endParaRPr>
              <a:sym typeface="+mn-ea"/>
            </a:endParaRPr>
          </a:p>
        </p:txBody>
      </p:sp>
      <p:sp>
        <p:nvSpPr>
          <p:cNvPr id="1048740" name="标题"/>
          <p:cNvSpPr txBox="1">
            <a:spLocks noGrp="1"/>
          </p:cNvSpPr>
          <p:nvPr>
            <p:ph type="title" idx="3"/>
            <p:custDataLst>
              <p:tags r:id="rId6"/>
            </p:custDataLst>
          </p:nvPr>
        </p:nvSpPr>
        <p:spPr>
          <a:xfrm>
            <a:off x="6235200" y="1429200"/>
            <a:ext cx="53424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n-ea"/>
                <a:ea typeface="+mn-ea"/>
                <a:cs typeface="仿宋" panose="02010609060101010101" charset="-122"/>
              </a:defRPr>
            </a:lvl1pPr>
          </a:lstStyle>
          <a:p>
            <a:pPr lvl="0"/>
            <a:r>
              <a:rPr>
                <a:sym typeface="+mn-ea"/>
              </a:rPr>
              <a:t>单击此处编辑母版标题样式</a:t>
            </a:r>
            <a:endParaRPr>
              <a:sym typeface="+mn-ea"/>
            </a:endParaRPr>
          </a:p>
        </p:txBody>
      </p:sp>
      <p:sp>
        <p:nvSpPr>
          <p:cNvPr id="1048742" name="正文"/>
          <p:cNvSpPr txBox="1">
            <a:spLocks noGrp="1"/>
          </p:cNvSpPr>
          <p:nvPr>
            <p:ph idx="2"/>
            <p:custDataLst>
              <p:tags r:id="rId7"/>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7965"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indent="-227965"/>
            <a:r>
              <a:rPr>
                <a:sym typeface="+mn-ea"/>
              </a:rPr>
              <a:t>单击此处编辑母版文本样式</a:t>
            </a:r>
            <a:endParaRPr>
              <a:sym typeface="+mn-ea"/>
            </a:endParaRPr>
          </a:p>
          <a:p>
            <a:pPr lvl="1" indent="-227965"/>
            <a:r>
              <a:rPr>
                <a:sym typeface="+mn-ea"/>
              </a:rPr>
              <a:t>第二级</a:t>
            </a:r>
            <a:endParaRPr>
              <a:sym typeface="+mn-ea"/>
            </a:endParaRPr>
          </a:p>
          <a:p>
            <a:pPr lvl="2" indent="-227965"/>
            <a:r>
              <a:rPr>
                <a:sym typeface="+mn-ea"/>
              </a:rPr>
              <a:t>第三级</a:t>
            </a:r>
            <a:endParaRPr>
              <a:sym typeface="+mn-ea"/>
            </a:endParaRPr>
          </a:p>
          <a:p>
            <a:pPr lvl="3" indent="-227965"/>
            <a:r>
              <a:rPr>
                <a:sym typeface="+mn-ea"/>
              </a:rPr>
              <a:t>第四级</a:t>
            </a:r>
            <a:endParaRPr>
              <a:sym typeface="+mn-ea"/>
            </a:endParaRPr>
          </a:p>
          <a:p>
            <a:pPr lvl="4" indent="-227965"/>
            <a:r>
              <a:rPr>
                <a:sym typeface="+mn-ea"/>
              </a:rPr>
              <a:t>第五级</a:t>
            </a:r>
            <a:endParaRPr>
              <a:sym typeface="+mn-ea"/>
            </a:endParaRPr>
          </a:p>
        </p:txBody>
      </p:sp>
      <p:sp>
        <p:nvSpPr>
          <p:cNvPr id="1048744" name="标题"/>
          <p:cNvSpPr txBox="1">
            <a:spLocks noGrp="1"/>
          </p:cNvSpPr>
          <p:nvPr>
            <p:ph type="title" idx="1"/>
            <p:custDataLst>
              <p:tags r:id="rId8"/>
            </p:custDataLst>
          </p:nvPr>
        </p:nvSpPr>
        <p:spPr>
          <a:xfrm>
            <a:off x="608400" y="1429200"/>
            <a:ext cx="53424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n-ea"/>
                <a:ea typeface="+mn-ea"/>
                <a:cs typeface="仿宋" panose="02010609060101010101" charset="-122"/>
              </a:defRPr>
            </a:lvl1pPr>
          </a:lstStyle>
          <a:p>
            <a:pPr lvl="0"/>
            <a:r>
              <a:rPr>
                <a:sym typeface="+mn-ea"/>
              </a:rPr>
              <a:t>单击此处编辑母版标题样式</a:t>
            </a:r>
            <a:endParaRPr>
              <a:sym typeface="+mn-ea"/>
            </a:endParaRPr>
          </a:p>
        </p:txBody>
      </p:sp>
      <p:sp>
        <p:nvSpPr>
          <p:cNvPr id="1048746" name="日期占位符 6"/>
          <p:cNvSpPr>
            <a:spLocks noGrp="1"/>
          </p:cNvSpPr>
          <p:nvPr>
            <p:ph type="dt" sz="half" idx="10"/>
            <p:custDataLst>
              <p:tags r:id="rId9"/>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48"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50" name="灯片编号占位符 8"/>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52" name="矩形 6"/>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89"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54" name="标题"/>
          <p:cNvSpPr txBox="1">
            <a:spLocks noGrp="1"/>
          </p:cNvSpPr>
          <p:nvPr>
            <p:ph type="title" idx="1"/>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sym typeface="+mn-ea"/>
              </a:defRPr>
            </a:lvl1pPr>
          </a:lstStyle>
          <a:p>
            <a:pPr lvl="0" algn="ctr">
              <a:buClrTx/>
              <a:buSzTx/>
              <a:buFontTx/>
            </a:pPr>
            <a:r>
              <a:rPr>
                <a:sym typeface="+mn-ea"/>
              </a:rPr>
              <a:t>单击此处编辑母版标题样式</a:t>
            </a:r>
            <a:endParaRPr>
              <a:sym typeface="+mn-ea"/>
            </a:endParaRPr>
          </a:p>
        </p:txBody>
      </p:sp>
      <p:sp>
        <p:nvSpPr>
          <p:cNvPr id="1048756" name="日期占位符 2"/>
          <p:cNvSpPr>
            <a:spLocks noGrp="1"/>
          </p:cNvSpPr>
          <p:nvPr>
            <p:ph type="dt" sz="half" idx="10"/>
            <p:custDataLst>
              <p:tags r:id="rId5"/>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58"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60" name="灯片编号占位符 4"/>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91" name="图片 72" descr="不同颜色的花  描述已自动生成"/>
          <p:cNvPicPr>
            <a:picLocks noChangeAspect="1"/>
          </p:cNvPicPr>
          <p:nvPr>
            <p:custDataLst>
              <p:tags r:id="rId2"/>
            </p:custDataLst>
          </p:nvPr>
        </p:nvPicPr>
        <p:blipFill>
          <a:blip r:embed="rId1"/>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62" name="矩形 7"/>
          <p:cNvSpPr/>
          <p:nvPr>
            <p:custDataLst>
              <p:tags r:id="rId3"/>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764" name="日期占位符 1"/>
          <p:cNvSpPr>
            <a:spLocks noGrp="1"/>
          </p:cNvSpPr>
          <p:nvPr>
            <p:ph type="dt" sz="half" idx="10"/>
            <p:custDataLst>
              <p:tags r:id="rId4"/>
            </p:custDataLst>
          </p:nvPr>
        </p:nvSpPr>
        <p:spPr/>
        <p:txBody>
          <a:bodyPr/>
          <a:lstStyle/>
          <a:p>
            <a:fld id="{AC1B7B3F-A56B-4310-A966-BD55D80449F1}" type="datetimeFigureOut">
              <a:rPr lang="zh-CN" altLang="en-US" smtClean="0"/>
              <a:t/>
            </a:fld>
            <a:endParaRPr lang="zh-CN" altLang="en-US"/>
          </a:p>
        </p:txBody>
      </p:sp>
      <p:sp>
        <p:nvSpPr>
          <p:cNvPr id="1048766" name="页脚占位符 2"/>
          <p:cNvSpPr>
            <a:spLocks noGrp="1"/>
          </p:cNvSpPr>
          <p:nvPr>
            <p:ph type="ftr" sz="quarter" idx="11"/>
            <p:custDataLst>
              <p:tags r:id="rId5"/>
            </p:custDataLst>
          </p:nvPr>
        </p:nvSpPr>
        <p:spPr/>
        <p:txBody>
          <a:bodyPr/>
          <a:lstStyle/>
          <a:p>
            <a:endParaRPr lang="zh-CN" altLang="en-US"/>
          </a:p>
        </p:txBody>
      </p:sp>
      <p:sp>
        <p:nvSpPr>
          <p:cNvPr id="1048768" name="灯片编号占位符 3"/>
          <p:cNvSpPr>
            <a:spLocks noGrp="1"/>
          </p:cNvSpPr>
          <p:nvPr>
            <p:ph type="sldNum" sz="quarter" idx="12"/>
            <p:custDataLst>
              <p:tags r:id="rId6"/>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70" name="矩形 7"/>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93"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72" name="正文"/>
          <p:cNvSpPr txBox="1">
            <a:spLocks noGrp="1"/>
          </p:cNvSpPr>
          <p:nvPr>
            <p:ph idx="1"/>
            <p:custDataLst>
              <p:tags r:id="rId4"/>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4" name="日期占位符 3"/>
          <p:cNvSpPr>
            <a:spLocks noGrp="1"/>
          </p:cNvSpPr>
          <p:nvPr>
            <p:ph type="dt" sz="half" idx="10"/>
            <p:custDataLst>
              <p:tags r:id="rId5"/>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76"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78" name="灯片编号占位符 5"/>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780" name="矩形 7"/>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95"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82"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sym typeface="+mn-ea"/>
              </a:defRPr>
            </a:lvl1pPr>
          </a:lstStyle>
          <a:p>
            <a:pPr lvl="0" algn="ctr">
              <a:buClrTx/>
              <a:buSzTx/>
              <a:buFontTx/>
            </a:pPr>
            <a:r>
              <a:rPr>
                <a:sym typeface="+mn-ea"/>
              </a:rPr>
              <a:t>单击此处编辑母版标题样式</a:t>
            </a:r>
            <a:endParaRPr>
              <a:sym typeface="+mn-ea"/>
            </a:endParaRPr>
          </a:p>
        </p:txBody>
      </p:sp>
      <p:sp>
        <p:nvSpPr>
          <p:cNvPr id="1048784" name="副标题"/>
          <p:cNvSpPr txBox="1">
            <a:spLocks noGrp="1"/>
          </p:cNvSpPr>
          <p:nvPr>
            <p:ph type="body" idx="1" hasCustomPrompt="1"/>
            <p:custDataLst>
              <p:tags r:id="rId5"/>
            </p:custDataLst>
          </p:nvPr>
        </p:nvSpPr>
        <p:spPr>
          <a:xfrm>
            <a:off x="608400" y="1324800"/>
            <a:ext cx="109692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dk1">
                    <a:lumMod val="75000"/>
                    <a:lumOff val="25000"/>
                  </a:schemeClr>
                </a:solidFill>
                <a:latin typeface="+mj-ea"/>
                <a:ea typeface="+mj-ea"/>
                <a:cs typeface="仿宋" panose="02010609060101010101" charset="-122"/>
              </a:defRPr>
            </a:lvl1pPr>
          </a:lstStyle>
          <a:p>
            <a:pPr lvl="0" algn="l"/>
            <a:r>
              <a:rPr>
                <a:sym typeface="+mn-ea"/>
              </a:rPr>
              <a:t>单击此处编辑母版副标题样式</a:t>
            </a:r>
            <a:endParaRPr>
              <a:sym typeface="+mn-ea"/>
            </a:endParaRPr>
          </a:p>
        </p:txBody>
      </p:sp>
      <p:sp>
        <p:nvSpPr>
          <p:cNvPr id="1048786" name="日期占位符 2"/>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88"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90" name="灯片编号占位符 4"/>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792" name="矩形 14"/>
          <p:cNvSpPr/>
          <p:nvPr>
            <p:custDataLst>
              <p:tags r:id="rId1"/>
            </p:custDataLst>
          </p:nvPr>
        </p:nvSpPr>
        <p:spPr>
          <a:xfrm flipH="1">
            <a:off x="1074293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794" name="矩形 12"/>
          <p:cNvSpPr/>
          <p:nvPr>
            <p:custDataLst>
              <p:tags r:id="rId2"/>
            </p:custDataLst>
          </p:nvPr>
        </p:nvSpPr>
        <p:spPr>
          <a:xfrm flipH="1">
            <a:off x="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97" name="图片 11"/>
          <p:cNvPicPr>
            <a:picLocks noChangeAspect="1"/>
          </p:cNvPicPr>
          <p:nvPr>
            <p:custDataLst>
              <p:tags r:id="rId4"/>
            </p:custDataLst>
          </p:nvPr>
        </p:nvPicPr>
        <p:blipFill>
          <a:blip r:embed="rId3"/>
          <a:srcRect l="5167" t="52578" r="8153" b="16221"/>
          <a:stretch>
            <a:fillRect/>
          </a:stretch>
        </p:blipFill>
        <p:spPr>
          <a:xfrm rot="16200000">
            <a:off x="8063865" y="2663190"/>
            <a:ext cx="6858000" cy="1532890"/>
          </a:xfrm>
          <a:prstGeom prst="rect">
            <a:avLst/>
          </a:prstGeom>
        </p:spPr>
      </p:pic>
      <p:pic>
        <p:nvPicPr>
          <p:cNvPr id="2097199" name="图片 17"/>
          <p:cNvPicPr>
            <a:picLocks noChangeAspect="1"/>
          </p:cNvPicPr>
          <p:nvPr>
            <p:custDataLst>
              <p:tags r:id="rId5"/>
            </p:custDataLst>
          </p:nvPr>
        </p:nvPicPr>
        <p:blipFill>
          <a:blip r:embed="rId3"/>
          <a:srcRect l="3313" t="57064" r="2445" b="7999"/>
          <a:stretch>
            <a:fillRect/>
          </a:stretch>
        </p:blipFill>
        <p:spPr>
          <a:xfrm rot="5400000">
            <a:off x="-2519680" y="2520315"/>
            <a:ext cx="6546850" cy="1506855"/>
          </a:xfrm>
          <a:prstGeom prst="rect">
            <a:avLst/>
          </a:prstGeom>
        </p:spPr>
      </p:pic>
      <p:pic>
        <p:nvPicPr>
          <p:cNvPr id="2097201" name="图片 9" descr="背景图案  中度可信度描述已自动生成"/>
          <p:cNvPicPr>
            <a:picLocks noChangeAspect="1"/>
          </p:cNvPicPr>
          <p:nvPr>
            <p:custDataLst>
              <p:tags r:id="rId7"/>
            </p:custDataLst>
          </p:nvPr>
        </p:nvPicPr>
        <p:blipFill>
          <a:blip r:embed="rId6"/>
          <a:srcRect l="28712"/>
          <a:stretch>
            <a:fillRect/>
          </a:stretch>
        </p:blipFill>
        <p:spPr>
          <a:xfrm rot="5400000">
            <a:off x="10835102" y="139401"/>
            <a:ext cx="13435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2097203" name="图片 13" descr="桌子上放着许多花  中度可信度描述已自动生成"/>
          <p:cNvPicPr>
            <a:picLocks noChangeAspect="1"/>
          </p:cNvPicPr>
          <p:nvPr>
            <p:custDataLst>
              <p:tags r:id="rId9"/>
            </p:custDataLst>
          </p:nvPr>
        </p:nvPicPr>
        <p:blipFill>
          <a:blip r:embed="rId8"/>
          <a:srcRect l="3815"/>
          <a:stretch>
            <a:fillRect/>
          </a:stretch>
        </p:blipFill>
        <p:spPr>
          <a:xfrm rot="5400000">
            <a:off x="10092055" y="-44450"/>
            <a:ext cx="1697355"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1048796" name="标题 8"/>
          <p:cNvSpPr txBox="1">
            <a:spLocks noGrp="1"/>
          </p:cNvSpPr>
          <p:nvPr>
            <p:ph type="title" idx="4" hasCustomPrompt="1"/>
            <p:custDataLst>
              <p:tags r:id="rId10"/>
            </p:custDataLst>
          </p:nvPr>
        </p:nvSpPr>
        <p:spPr>
          <a:xfrm>
            <a:off x="2757805" y="1012190"/>
            <a:ext cx="6718935" cy="2505075"/>
          </a:xfrm>
          <a:prstGeom prst="rect">
            <a:avLst/>
          </a:prstGeom>
          <a:noFill/>
        </p:spPr>
        <p:txBody>
          <a:bodyPr vert="horz" wrap="square" anchor="b" anchorCtr="0">
            <a:noAutofit/>
          </a:bodyPr>
          <a:lstStyle>
            <a:lvl1pPr marL="0" marR="0" algn="ctr" defTabSz="914400" rtl="0" eaLnBrk="1" fontAlgn="auto" latinLnBrk="0" hangingPunct="1">
              <a:lnSpc>
                <a:spcPct val="120000"/>
              </a:lnSpc>
              <a:buClrTx/>
              <a:buSzTx/>
              <a:buFontTx/>
              <a:buNone/>
              <a:defRPr kumimoji="0" lang="zh-CN" altLang="en-US" sz="6000" b="1" i="0" u="none" strike="noStrike" kern="1200" cap="none" spc="0" normalizeH="0" baseline="0" noProof="1">
                <a:solidFill>
                  <a:schemeClr val="accent1"/>
                </a:solidFill>
                <a:latin typeface="+mj-ea"/>
                <a:ea typeface="+mj-ea"/>
                <a:cs typeface="微软雅黑" panose="020b0503020204020204" charset="-122"/>
                <a:sym typeface="+mn-ea"/>
              </a:defRPr>
            </a:lvl1pPr>
          </a:lstStyle>
          <a:p>
            <a:pPr lvl="0" algn="ctr">
              <a:lnSpc>
                <a:spcPct val="120000"/>
              </a:lnSpc>
            </a:pPr>
            <a:r>
              <a:rPr>
                <a:sym typeface="+mn-ea"/>
              </a:rPr>
              <a:t>单击此处编辑标题</a:t>
            </a:r>
            <a:endParaRPr>
              <a:sym typeface="+mn-ea"/>
            </a:endParaRPr>
          </a:p>
        </p:txBody>
      </p:sp>
      <p:pic>
        <p:nvPicPr>
          <p:cNvPr id="2097205" name="VCG41N473513072" descr="图片包含 游戏机, 动物, 花, 珊瑚  描述已自动生成"/>
          <p:cNvPicPr>
            <a:picLocks noChangeAspect="1"/>
          </p:cNvPicPr>
          <p:nvPr>
            <p:custDataLst>
              <p:tags r:id="rId12"/>
            </p:custDataLst>
          </p:nvPr>
        </p:nvPicPr>
        <p:blipFill>
          <a:blip r:embed="rId11"/>
          <a:stretch>
            <a:fillRect/>
          </a:stretch>
        </p:blipFill>
        <p:spPr>
          <a:xfrm rot="5400000">
            <a:off x="598805" y="5396865"/>
            <a:ext cx="1442085" cy="1479550"/>
          </a:xfrm>
          <a:prstGeom prst="rect">
            <a:avLst/>
          </a:prstGeom>
        </p:spPr>
      </p:pic>
      <p:pic>
        <p:nvPicPr>
          <p:cNvPr id="2097207" name="图片 7" descr="图片包含 昆虫, 动物, 游戏机  描述已自动生成"/>
          <p:cNvPicPr>
            <a:picLocks noChangeAspect="1"/>
          </p:cNvPicPr>
          <p:nvPr>
            <p:custDataLst>
              <p:tags r:id="rId14"/>
            </p:custDataLst>
          </p:nvPr>
        </p:nvPicPr>
        <p:blipFill>
          <a:blip r:embed="rId13"/>
          <a:stretch>
            <a:fillRect/>
          </a:stretch>
        </p:blipFill>
        <p:spPr>
          <a:xfrm>
            <a:off x="9945370" y="3087370"/>
            <a:ext cx="1533525" cy="1501775"/>
          </a:xfrm>
          <a:prstGeom prst="rect">
            <a:avLst/>
          </a:prstGeom>
        </p:spPr>
      </p:pic>
      <p:sp>
        <p:nvSpPr>
          <p:cNvPr id="1048798" name="文本占位符 6"/>
          <p:cNvSpPr>
            <a:spLocks noGrp="1"/>
          </p:cNvSpPr>
          <p:nvPr>
            <p:ph type="body" idx="1" hasCustomPrompt="1"/>
            <p:custDataLst>
              <p:tags r:id="rId15"/>
            </p:custDataLst>
          </p:nvPr>
        </p:nvSpPr>
        <p:spPr>
          <a:xfrm>
            <a:off x="4746625" y="4359910"/>
            <a:ext cx="2740660" cy="567055"/>
          </a:xfrm>
          <a:prstGeom prst="round2DiagRect">
            <a:avLst>
              <a:gd name="adj1" fmla="val 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0" normalizeH="0" baseline="0" noProof="1">
                <a:solidFill>
                  <a:schemeClr val="lt1"/>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800" name="日期占位符 3"/>
          <p:cNvSpPr>
            <a:spLocks noGrp="1"/>
          </p:cNvSpPr>
          <p:nvPr>
            <p:ph type="dt" sz="half" idx="10"/>
            <p:custDataLst>
              <p:tags r:id="rId1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802"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1048804" name="灯片编号占位符 5"/>
          <p:cNvSpPr>
            <a:spLocks noGrp="1"/>
          </p:cNvSpPr>
          <p:nvPr>
            <p:ph type="sldNum" sz="quarter" idx="12"/>
            <p:custDataLst>
              <p:tags r:id="rId1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7.xml" /><Relationship Id="rId13" Type="http://schemas.openxmlformats.org/officeDocument/2006/relationships/image" Target="../media/image6.png" /><Relationship Id="rId14" Type="http://schemas.openxmlformats.org/officeDocument/2006/relationships/tags" Target="../tags/tag98.xml" /><Relationship Id="rId15" Type="http://schemas.openxmlformats.org/officeDocument/2006/relationships/tags" Target="../tags/tag99.xml"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slideLayout" Target="../slideLayouts/slideLayout13.xml" /><Relationship Id="rId20" Type="http://schemas.openxmlformats.org/officeDocument/2006/relationships/tags" Target="../tags/tag104.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矩形 6"/>
          <p:cNvSpPr/>
          <p:nvPr>
            <p:custDataLst>
              <p:tags r:id="rId12"/>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53" name="图片 72" descr="不同颜色的花  描述已自动生成"/>
          <p:cNvPicPr>
            <a:picLocks noChangeAspect="1"/>
          </p:cNvPicPr>
          <p:nvPr>
            <p:custDataLst>
              <p:tags r:id="rId14"/>
            </p:custDataLst>
          </p:nvPr>
        </p:nvPicPr>
        <p:blipFill>
          <a:blip r:embed="rId13"/>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656" name="日期占位符 2"/>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1048658" name="页脚占位符 3"/>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4"/>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1048662" name="标题占位符 1"/>
          <p:cNvSpPr>
            <a:spLocks noGrp="1"/>
          </p:cNvSpPr>
          <p:nvPr>
            <p:ph type="title"/>
            <p:custDataLst>
              <p:tags r:id="rId18"/>
            </p:custDataLst>
          </p:nvPr>
        </p:nvSpPr>
        <p:spPr>
          <a:xfrm>
            <a:off x="838200" y="365125"/>
            <a:ext cx="10515600" cy="773393"/>
          </a:xfrm>
          <a:prstGeom prst="rect">
            <a:avLst/>
          </a:prstGeom>
          <a:noFill/>
          <a:ln>
            <a:noFill/>
            <a:prstDash val="sysDash"/>
          </a:ln>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文本占位符 7"/>
          <p:cNvSpPr>
            <a:spLocks noGrp="1"/>
          </p:cNvSpPr>
          <p:nvPr>
            <p:ph type="body" idx="1"/>
            <p:custDataLst>
              <p:tags r:id="rId19"/>
            </p:custDataLst>
          </p:nvPr>
        </p:nvSpPr>
        <p:spPr>
          <a:xfrm>
            <a:off x="838200" y="1297268"/>
            <a:ext cx="10515600" cy="4879695"/>
          </a:xfrm>
          <a:prstGeom prst="rect">
            <a:avLst/>
          </a:prstGeom>
          <a:ln>
            <a:noFill/>
            <a:prstDash val="sysDash"/>
          </a:ln>
        </p:spPr>
        <p:txBody>
          <a:bodyPr vert="horz" lIns="90000" tIns="46800" rIns="90000" bIns="46800" rtlCol="0">
            <a:normAutofit/>
          </a:bodyPr>
          <a:lstStyle/>
          <a:p>
            <a:pPr marR="0" lvl="0" fontAlgn="auto">
              <a:lnSpc>
                <a:spcPct val="130000"/>
              </a:lnSpc>
              <a:spcBef>
                <a:spcPct val="0"/>
              </a:spcBef>
              <a:spcAft>
                <a:spcPts val="1000"/>
              </a:spcAft>
              <a:buClrTx/>
              <a:buSzTx/>
              <a:buChar char="●"/>
            </a:pPr>
            <a:r>
              <a:rPr lang="zh-CN" altLang="en-US"/>
              <a:t>单击此处编辑母版文本样式</a:t>
            </a:r>
            <a:endParaRPr lang="zh-CN" altLang="en-US"/>
          </a:p>
          <a:p>
            <a:pPr marR="0" lvl="1" fontAlgn="auto">
              <a:lnSpc>
                <a:spcPct val="120000"/>
              </a:lnSpc>
              <a:spcBef>
                <a:spcPct val="0"/>
              </a:spcBef>
              <a:spcAft>
                <a:spcPts val="600"/>
              </a:spcAft>
              <a:buChar char="●"/>
              <a:tabLst>
                <a:tab pos="1609725"/>
              </a:tabLst>
            </a:pPr>
            <a:r>
              <a:rPr lang="zh-CN" altLang="en-US"/>
              <a:t>二级</a:t>
            </a:r>
            <a:endParaRPr lang="zh-CN" altLang="en-US"/>
          </a:p>
          <a:p>
            <a:pPr marR="0" lvl="2" fontAlgn="auto">
              <a:lnSpc>
                <a:spcPct val="120000"/>
              </a:lnSpc>
              <a:spcBef>
                <a:spcPct val="0"/>
              </a:spcBef>
              <a:spcAft>
                <a:spcPts val="600"/>
              </a:spcAft>
              <a:buChar char="●"/>
            </a:pPr>
            <a:r>
              <a:rPr lang="zh-CN" altLang="en-US"/>
              <a:t>三级</a:t>
            </a:r>
            <a:endParaRPr lang="zh-CN" altLang="en-US"/>
          </a:p>
          <a:p>
            <a:pPr marR="0" lvl="3" fontAlgn="auto">
              <a:lnSpc>
                <a:spcPct val="120000"/>
              </a:lnSpc>
              <a:spcBef>
                <a:spcPct val="0"/>
              </a:spcBef>
              <a:spcAft>
                <a:spcPts val="300"/>
              </a:spcAft>
              <a:buFont typeface="Wingdings" panose="05000000000000000000" charset="0"/>
              <a:buChar char=""/>
            </a:pPr>
            <a:r>
              <a:rPr lang="zh-CN" altLang="en-US"/>
              <a:t>四级</a:t>
            </a:r>
            <a:endParaRPr lang="zh-CN" altLang="en-US"/>
          </a:p>
          <a:p>
            <a:pPr marR="0" lvl="4" fontAlgn="auto">
              <a:lnSpc>
                <a:spcPct val="120000"/>
              </a:lnSpc>
              <a:spcBef>
                <a:spcPct val="0"/>
              </a:spcBef>
              <a:spcAft>
                <a:spcPts val="300"/>
              </a:spcAft>
            </a:pPr>
            <a:r>
              <a:rPr lang="zh-CN" altLang="en-US"/>
              <a:t>五级</a:t>
            </a:r>
            <a:endParaRPr lang="zh-CN" altLang="en-US"/>
          </a:p>
        </p:txBody>
      </p:sp>
      <p:sp>
        <p:nvSpPr>
          <p:cNvPr id="1048666" name="KSO_TEMPLATE" hidden="1"/>
          <p:cNvSpPr/>
          <p:nvPr userDrawn="1">
            <p:custDataLst>
              <p:tags r:id="rId20"/>
            </p:custDataLst>
          </p:nvPr>
        </p:nvSpPr>
        <p:spPr>
          <a:xfrm flipH="1">
            <a:off x="0" y="0"/>
            <a:ext cx="0" cy="0"/>
          </a:xfrm>
          <a:prstGeom prst="rect">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505857" r:id="rId2"/>
    <p:sldLayoutId id="2147505858" r:id="rId3"/>
    <p:sldLayoutId id="2147505859" r:id="rId4"/>
    <p:sldLayoutId id="2147505860" r:id="rId5"/>
    <p:sldLayoutId id="2147505861" r:id="rId6"/>
    <p:sldLayoutId id="2147505862" r:id="rId7"/>
    <p:sldLayoutId id="2147505863" r:id="rId8"/>
    <p:sldLayoutId id="2147505864" r:id="rId9"/>
    <p:sldLayoutId id="2147505865" r:id="rId10"/>
    <p:sldLayoutId id="2147505866" r:id="rId11"/>
  </p:sldLayoutIdLst>
  <p:transition/>
  <p:timing/>
  <p:txStyles>
    <p:titleStyle>
      <a:lvl1pPr algn="l" defTabSz="914400" rtl="0" eaLnBrk="1" latinLnBrk="0" hangingPunct="1">
        <a:lnSpc>
          <a:spcPct val="90000"/>
        </a:lnSpc>
        <a:spcBef>
          <a:spcPct val="0"/>
        </a:spcBef>
        <a:buNone/>
        <a:defRPr kumimoji="0" lang="zh-CN" altLang="en-US" sz="3600" b="1" i="0" u="none" strike="noStrike" kern="1200" cap="none" spc="300" normalizeH="0" baseline="0" smtClean="0">
          <a:ln>
            <a:noFill/>
            <a:prstDash val="sysDot"/>
          </a:ln>
          <a:solidFill>
            <a:schemeClr val="accent1">
              <a:lumMod val="75000"/>
            </a:schemeClr>
          </a:solidFill>
          <a:latin typeface="+mj-ea"/>
          <a:ea typeface="+mj-ea"/>
          <a:cs typeface="微软雅黑" panose="020b0503020204020204"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dk1">
              <a:lumMod val="75000"/>
              <a:lumOff val="25000"/>
            </a:schemeClr>
          </a:solidFill>
          <a:latin typeface="+mj-ea"/>
          <a:ea typeface="+mj-ea"/>
          <a:cs typeface="微软雅黑" panose="020b0503020204020204"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14" Type="http://schemas.openxmlformats.org/officeDocument/2006/relationships/tags" Target="../tags/tag121.xml" /><Relationship Id="rId15" Type="http://schemas.openxmlformats.org/officeDocument/2006/relationships/tags" Target="../tags/tag122.xml" /><Relationship Id="rId16" Type="http://schemas.openxmlformats.org/officeDocument/2006/relationships/tags" Target="../tags/tag123.xml" /><Relationship Id="rId17" Type="http://schemas.openxmlformats.org/officeDocument/2006/relationships/tags" Target="../tags/tag124.xml" /><Relationship Id="rId18" Type="http://schemas.openxmlformats.org/officeDocument/2006/relationships/tags" Target="../tags/tag125.xml" /><Relationship Id="rId19" Type="http://schemas.openxmlformats.org/officeDocument/2006/relationships/tags" Target="../tags/tag126.xml" /><Relationship Id="rId2" Type="http://schemas.openxmlformats.org/officeDocument/2006/relationships/tags" Target="../tags/tag109.xml" /><Relationship Id="rId20" Type="http://schemas.openxmlformats.org/officeDocument/2006/relationships/tags" Target="../tags/tag127.xml" /><Relationship Id="rId21" Type="http://schemas.openxmlformats.org/officeDocument/2006/relationships/tags" Target="../tags/tag128.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0.xml" /><Relationship Id="rId11" Type="http://schemas.openxmlformats.org/officeDocument/2006/relationships/tags" Target="../tags/tag141.xml" /><Relationship Id="rId12" Type="http://schemas.openxmlformats.org/officeDocument/2006/relationships/tags" Target="../tags/tag142.xml" /><Relationship Id="rId13" Type="http://schemas.openxmlformats.org/officeDocument/2006/relationships/tags" Target="../tags/tag143.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tags" Target="../tags/tag135.xml" /><Relationship Id="rId6" Type="http://schemas.openxmlformats.org/officeDocument/2006/relationships/tags" Target="../tags/tag136.xml" /><Relationship Id="rId7" Type="http://schemas.openxmlformats.org/officeDocument/2006/relationships/tags" Target="../tags/tag137.xml" /><Relationship Id="rId8" Type="http://schemas.openxmlformats.org/officeDocument/2006/relationships/tags" Target="../tags/tag138.xml" /><Relationship Id="rId9" Type="http://schemas.openxmlformats.org/officeDocument/2006/relationships/tags" Target="../tags/tag13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4.xml" /><Relationship Id="rId3" Type="http://schemas.openxmlformats.org/officeDocument/2006/relationships/tags" Target="../tags/tag145.xml" /><Relationship Id="rId4" Type="http://schemas.openxmlformats.org/officeDocument/2006/relationships/tags" Target="../tags/tag146.xml" /><Relationship Id="rId5" Type="http://schemas.openxmlformats.org/officeDocument/2006/relationships/tags" Target="../tags/tag14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8.xml" /><Relationship Id="rId3" Type="http://schemas.openxmlformats.org/officeDocument/2006/relationships/tags" Target="../tags/tag149.xml" /><Relationship Id="rId4" Type="http://schemas.openxmlformats.org/officeDocument/2006/relationships/tags" Target="../tags/tag150.xml" /><Relationship Id="rId5" Type="http://schemas.openxmlformats.org/officeDocument/2006/relationships/tags" Target="../tags/tag151.xml" /><Relationship Id="rId6" Type="http://schemas.openxmlformats.org/officeDocument/2006/relationships/tags" Target="../tags/tag152.xml" /><Relationship Id="rId7" Type="http://schemas.openxmlformats.org/officeDocument/2006/relationships/tags" Target="../tags/tag153.xml" /><Relationship Id="rId8" Type="http://schemas.openxmlformats.org/officeDocument/2006/relationships/tags" Target="../tags/tag154.xml" /><Relationship Id="rId9" Type="http://schemas.openxmlformats.org/officeDocument/2006/relationships/tags" Target="../tags/tag15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4.xml" /><Relationship Id="rId11" Type="http://schemas.openxmlformats.org/officeDocument/2006/relationships/tags" Target="../tags/tag165.xml" /><Relationship Id="rId12" Type="http://schemas.openxmlformats.org/officeDocument/2006/relationships/tags" Target="../tags/tag166.xml" /><Relationship Id="rId13" Type="http://schemas.openxmlformats.org/officeDocument/2006/relationships/tags" Target="../tags/tag167.xml" /><Relationship Id="rId14" Type="http://schemas.openxmlformats.org/officeDocument/2006/relationships/tags" Target="../tags/tag168.xml" /><Relationship Id="rId15" Type="http://schemas.openxmlformats.org/officeDocument/2006/relationships/tags" Target="../tags/tag169.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 Id="rId5" Type="http://schemas.openxmlformats.org/officeDocument/2006/relationships/tags" Target="../tags/tag159.xml" /><Relationship Id="rId6" Type="http://schemas.openxmlformats.org/officeDocument/2006/relationships/tags" Target="../tags/tag160.xml" /><Relationship Id="rId7" Type="http://schemas.openxmlformats.org/officeDocument/2006/relationships/tags" Target="../tags/tag161.xml" /><Relationship Id="rId8" Type="http://schemas.openxmlformats.org/officeDocument/2006/relationships/tags" Target="../tags/tag162.xml" /><Relationship Id="rId9" Type="http://schemas.openxmlformats.org/officeDocument/2006/relationships/tags" Target="../tags/tag16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1.xml" /><Relationship Id="rId11" Type="http://schemas.openxmlformats.org/officeDocument/2006/relationships/tags" Target="../tags/tag182.xml" /><Relationship Id="rId12" Type="http://schemas.openxmlformats.org/officeDocument/2006/relationships/tags" Target="../tags/tag183.xml" /><Relationship Id="rId13" Type="http://schemas.openxmlformats.org/officeDocument/2006/relationships/tags" Target="../tags/tag184.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ags" Target="../tags/tag179.xml" /><Relationship Id="rId9" Type="http://schemas.openxmlformats.org/officeDocument/2006/relationships/tags" Target="../tags/tag18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tags" Target="../tags/tag195.xml" /><Relationship Id="rId13" Type="http://schemas.openxmlformats.org/officeDocument/2006/relationships/tags" Target="../tags/tag196.xml" /><Relationship Id="rId14" Type="http://schemas.openxmlformats.org/officeDocument/2006/relationships/tags" Target="../tags/tag197.xml" /><Relationship Id="rId15" Type="http://schemas.openxmlformats.org/officeDocument/2006/relationships/tags" Target="../tags/tag198.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tags" Target="../tags/tag191.xml" /><Relationship Id="rId9" Type="http://schemas.openxmlformats.org/officeDocument/2006/relationships/tags" Target="../tags/tag19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7.xml" /><Relationship Id="rId11" Type="http://schemas.openxmlformats.org/officeDocument/2006/relationships/tags" Target="../tags/tag208.xml" /><Relationship Id="rId12" Type="http://schemas.openxmlformats.org/officeDocument/2006/relationships/tags" Target="../tags/tag209.xml" /><Relationship Id="rId13" Type="http://schemas.openxmlformats.org/officeDocument/2006/relationships/tags" Target="../tags/tag210.xml" /><Relationship Id="rId2" Type="http://schemas.openxmlformats.org/officeDocument/2006/relationships/tags" Target="../tags/tag199.xml" /><Relationship Id="rId3" Type="http://schemas.openxmlformats.org/officeDocument/2006/relationships/tags" Target="../tags/tag200.xml" /><Relationship Id="rId4" Type="http://schemas.openxmlformats.org/officeDocument/2006/relationships/tags" Target="../tags/tag201.xml" /><Relationship Id="rId5" Type="http://schemas.openxmlformats.org/officeDocument/2006/relationships/tags" Target="../tags/tag202.xml" /><Relationship Id="rId6" Type="http://schemas.openxmlformats.org/officeDocument/2006/relationships/tags" Target="../tags/tag203.xml" /><Relationship Id="rId7" Type="http://schemas.openxmlformats.org/officeDocument/2006/relationships/tags" Target="../tags/tag204.xml" /><Relationship Id="rId8" Type="http://schemas.openxmlformats.org/officeDocument/2006/relationships/tags" Target="../tags/tag205.xml" /><Relationship Id="rId9" Type="http://schemas.openxmlformats.org/officeDocument/2006/relationships/tags" Target="../tags/tag20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tags" Target="../tags/tag215.xml" /><Relationship Id="rId7" Type="http://schemas.openxmlformats.org/officeDocument/2006/relationships/tags" Target="../tags/tag216.xml" /><Relationship Id="rId8" Type="http://schemas.openxmlformats.org/officeDocument/2006/relationships/tags" Target="../tags/tag217.xml" /><Relationship Id="rId9" Type="http://schemas.openxmlformats.org/officeDocument/2006/relationships/tags" Target="../tags/tag2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0.xml" /><Relationship Id="rId11" Type="http://schemas.openxmlformats.org/officeDocument/2006/relationships/tags" Target="../tags/tag231.xml" /><Relationship Id="rId12" Type="http://schemas.openxmlformats.org/officeDocument/2006/relationships/tags" Target="../tags/tag232.xml" /><Relationship Id="rId13" Type="http://schemas.openxmlformats.org/officeDocument/2006/relationships/tags" Target="../tags/tag233.xml" /><Relationship Id="rId14" Type="http://schemas.openxmlformats.org/officeDocument/2006/relationships/tags" Target="../tags/tag234.xml" /><Relationship Id="rId15" Type="http://schemas.openxmlformats.org/officeDocument/2006/relationships/tags" Target="../tags/tag235.xml" /><Relationship Id="rId16" Type="http://schemas.openxmlformats.org/officeDocument/2006/relationships/tags" Target="../tags/tag236.xml" /><Relationship Id="rId17" Type="http://schemas.openxmlformats.org/officeDocument/2006/relationships/tags" Target="../tags/tag237.xml" /><Relationship Id="rId18" Type="http://schemas.openxmlformats.org/officeDocument/2006/relationships/tags" Target="../tags/tag238.xml" /><Relationship Id="rId19" Type="http://schemas.openxmlformats.org/officeDocument/2006/relationships/tags" Target="../tags/tag239.xml" /><Relationship Id="rId2" Type="http://schemas.openxmlformats.org/officeDocument/2006/relationships/tags" Target="../tags/tag222.xml" /><Relationship Id="rId20" Type="http://schemas.openxmlformats.org/officeDocument/2006/relationships/tags" Target="../tags/tag240.xml" /><Relationship Id="rId21" Type="http://schemas.openxmlformats.org/officeDocument/2006/relationships/tags" Target="../tags/tag241.xml" /><Relationship Id="rId3" Type="http://schemas.openxmlformats.org/officeDocument/2006/relationships/tags" Target="../tags/tag223.xml" /><Relationship Id="rId4" Type="http://schemas.openxmlformats.org/officeDocument/2006/relationships/tags" Target="../tags/tag224.xml" /><Relationship Id="rId5" Type="http://schemas.openxmlformats.org/officeDocument/2006/relationships/tags" Target="../tags/tag225.xml" /><Relationship Id="rId6" Type="http://schemas.openxmlformats.org/officeDocument/2006/relationships/tags" Target="../tags/tag226.xml" /><Relationship Id="rId7" Type="http://schemas.openxmlformats.org/officeDocument/2006/relationships/tags" Target="../tags/tag227.xml" /><Relationship Id="rId8" Type="http://schemas.openxmlformats.org/officeDocument/2006/relationships/tags" Target="../tags/tag228.xml" /><Relationship Id="rId9" Type="http://schemas.openxmlformats.org/officeDocument/2006/relationships/tags" Target="../tags/tag22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2.xml" /><Relationship Id="rId3" Type="http://schemas.openxmlformats.org/officeDocument/2006/relationships/tags" Target="../tags/tag243.xml" /><Relationship Id="rId4" Type="http://schemas.openxmlformats.org/officeDocument/2006/relationships/tags" Target="../tags/tag244.xml" /><Relationship Id="rId5" Type="http://schemas.openxmlformats.org/officeDocument/2006/relationships/tags" Target="../tags/tag24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4.xml" /><Relationship Id="rId11" Type="http://schemas.openxmlformats.org/officeDocument/2006/relationships/tags" Target="../tags/tag255.xml" /><Relationship Id="rId12" Type="http://schemas.openxmlformats.org/officeDocument/2006/relationships/tags" Target="../tags/tag256.xml" /><Relationship Id="rId13" Type="http://schemas.openxmlformats.org/officeDocument/2006/relationships/tags" Target="../tags/tag257.xml" /><Relationship Id="rId2" Type="http://schemas.openxmlformats.org/officeDocument/2006/relationships/tags" Target="../tags/tag246.xml" /><Relationship Id="rId3" Type="http://schemas.openxmlformats.org/officeDocument/2006/relationships/tags" Target="../tags/tag247.xml" /><Relationship Id="rId4" Type="http://schemas.openxmlformats.org/officeDocument/2006/relationships/tags" Target="../tags/tag248.xml" /><Relationship Id="rId5" Type="http://schemas.openxmlformats.org/officeDocument/2006/relationships/tags" Target="../tags/tag249.xml" /><Relationship Id="rId6" Type="http://schemas.openxmlformats.org/officeDocument/2006/relationships/tags" Target="../tags/tag250.xml" /><Relationship Id="rId7" Type="http://schemas.openxmlformats.org/officeDocument/2006/relationships/tags" Target="../tags/tag251.xml" /><Relationship Id="rId8" Type="http://schemas.openxmlformats.org/officeDocument/2006/relationships/tags" Target="../tags/tag252.xml" /><Relationship Id="rId9" Type="http://schemas.openxmlformats.org/officeDocument/2006/relationships/tags" Target="../tags/tag25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142104060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1"/>
          <p:cNvSpPr>
            <a:spLocks noGrp="1"/>
          </p:cNvSpPr>
          <p:nvPr>
            <p:ph type="title" idx="5"/>
            <p:custDataLst>
              <p:tags r:id="rId3"/>
            </p:custDataLst>
          </p:nvPr>
        </p:nvSpPr>
        <p:spPr/>
        <p:txBody>
          <a:bodyPr/>
          <a:lstStyle/>
          <a:p>
            <a:r>
              <a:rPr lang="zh-CN" altLang="en-US"/>
              <a:t>帮助幼儿克服困难和挫折感</a:t>
            </a:r>
            <a:endParaRPr lang="zh-CN" altLang="en-US"/>
          </a:p>
        </p:txBody>
      </p:sp>
      <p:sp>
        <p:nvSpPr>
          <p:cNvPr id="1048650" name="文本占位符 6"/>
          <p:cNvSpPr>
            <a:spLocks noGrp="1"/>
          </p:cNvSpPr>
          <p:nvPr>
            <p:ph type="body" idx="4"/>
            <p:custDataLst>
              <p:tags r:id="rId4"/>
            </p:custDataLst>
          </p:nvPr>
        </p:nvSpPr>
        <p:spPr>
          <a:xfrm>
            <a:off x="2757170" y="4084955"/>
            <a:ext cx="6719570" cy="352425"/>
          </a:xfrm>
        </p:spPr>
        <p:txBody>
          <a:bodyPr/>
          <a:lstStyle/>
          <a:p>
            <a:r>
              <a:rPr lang="zh-CN" altLang="en-US"/>
              <a:t>XX,a click to unlimited possibilities</a:t>
            </a:r>
            <a:endParaRPr lang="zh-CN" altLang="en-US"/>
          </a:p>
        </p:txBody>
      </p:sp>
      <p:sp>
        <p:nvSpPr>
          <p:cNvPr id="1048652" name="文本占位符 8"/>
          <p:cNvSpPr>
            <a:spLocks noGrp="1"/>
          </p:cNvSpPr>
          <p:nvPr>
            <p:ph type="body" idx="1"/>
            <p:custDataLst>
              <p:tags r:id="rId5"/>
            </p:custDataLst>
          </p:nvPr>
        </p:nvSpPr>
        <p:spPr/>
        <p:txBody>
          <a:bodyPr/>
          <a:lstStyle/>
          <a:p>
            <a:r>
              <a:rPr lang="zh-CN" altLang="en-US">
                <a:solidFill>
                  <a:schemeClr val="lt1">
                    <a:lumMod val="100000"/>
                  </a:schemeClr>
                </a:solidFill>
              </a:rPr>
              <a:t>汇报人：</a:t>
            </a:r>
            <a:r>
              <a:rPr lang="en-US" altLang="zh-CN">
                <a:solidFill>
                  <a:schemeClr val="lt1">
                    <a:lumMod val="100000"/>
                  </a:schemeClr>
                </a:solidFill>
              </a:rPr>
              <a:t>XX</a:t>
            </a:r>
            <a:endParaRPr lang="zh-CN" altLang="en-US">
              <a:solidFill>
                <a:schemeClr val="lt1">
                  <a:lumMod val="100000"/>
                </a:schemeClr>
              </a:solidFill>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22" name="标题 2"/>
          <p:cNvSpPr>
            <a:spLocks noGrp="1"/>
          </p:cNvSpPr>
          <p:nvPr>
            <p:ph type="title" idx="3"/>
            <p:custDataLst>
              <p:tags r:id="rId2"/>
            </p:custDataLst>
          </p:nvPr>
        </p:nvSpPr>
        <p:spPr/>
        <p:txBody>
          <a:bodyPr/>
          <a:lstStyle/>
          <a:p>
            <a:r>
              <a:rPr lang="zh-CN" altLang="en-US"/>
              <a:t>目录</a:t>
            </a:r>
            <a:endParaRPr lang="zh-CN" altLang="en-US"/>
          </a:p>
        </p:txBody>
      </p:sp>
      <p:sp>
        <p:nvSpPr>
          <p:cNvPr id="1048824" name="圆角矩形 11"/>
          <p:cNvSpPr/>
          <p:nvPr>
            <p:custDataLst>
              <p:tags r:id="rId3"/>
            </p:custDataLst>
          </p:nvPr>
        </p:nvSpPr>
        <p:spPr>
          <a:xfrm>
            <a:off x="1069975" y="206502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26" name="对角圆角矩形 14"/>
          <p:cNvSpPr/>
          <p:nvPr>
            <p:custDataLst>
              <p:tags r:id="rId4"/>
            </p:custDataLst>
          </p:nvPr>
        </p:nvSpPr>
        <p:spPr>
          <a:xfrm flipH="1">
            <a:off x="842645" y="205486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01</a:t>
            </a:r>
            <a:endParaRPr lang="zh-CN" altLang="en-US" b="1">
              <a:solidFill>
                <a:schemeClr val="lt1">
                  <a:lumMod val="100000"/>
                </a:schemeClr>
              </a:solidFill>
              <a:latin typeface="+mj-ea"/>
              <a:ea typeface="+mj-ea"/>
              <a:cs typeface="微软雅黑" panose="020b0503020204020204" charset="-122"/>
              <a:sym typeface="+mn-ea"/>
            </a:endParaRPr>
          </a:p>
        </p:txBody>
      </p:sp>
      <p:sp>
        <p:nvSpPr>
          <p:cNvPr id="1048828" name="TextBox 8"/>
          <p:cNvSpPr txBox="1"/>
          <p:nvPr>
            <p:custDataLst>
              <p:tags r:id="rId5"/>
            </p:custDataLst>
          </p:nvPr>
        </p:nvSpPr>
        <p:spPr>
          <a:xfrm>
            <a:off x="1967230" y="2252980"/>
            <a:ext cx="4067810"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了解幼儿面临困难和挫折的原因</a:t>
            </a:r>
            <a:endParaRPr lang="zh-CN" altLang="en-US" sz="2000" b="1">
              <a:solidFill>
                <a:schemeClr val="accent1"/>
              </a:solidFill>
              <a:latin typeface="+mj-ea"/>
              <a:ea typeface="+mj-ea"/>
              <a:cs typeface="微软雅黑" panose="020b0503020204020204" charset="-122"/>
              <a:sym typeface="+mn-ea"/>
            </a:endParaRPr>
          </a:p>
        </p:txBody>
      </p:sp>
      <p:sp>
        <p:nvSpPr>
          <p:cNvPr id="1048830" name="圆角矩形 16"/>
          <p:cNvSpPr/>
          <p:nvPr>
            <p:custDataLst>
              <p:tags r:id="rId6"/>
            </p:custDataLst>
          </p:nvPr>
        </p:nvSpPr>
        <p:spPr>
          <a:xfrm>
            <a:off x="6868160" y="206502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32" name="对角圆角矩形 18"/>
          <p:cNvSpPr/>
          <p:nvPr>
            <p:custDataLst>
              <p:tags r:id="rId7"/>
            </p:custDataLst>
          </p:nvPr>
        </p:nvSpPr>
        <p:spPr>
          <a:xfrm flipH="1">
            <a:off x="6640830" y="205486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02</a:t>
            </a:r>
            <a:endParaRPr lang="zh-CN" altLang="en-US" b="1">
              <a:solidFill>
                <a:schemeClr val="lt1">
                  <a:lumMod val="100000"/>
                </a:schemeClr>
              </a:solidFill>
              <a:latin typeface="+mj-ea"/>
              <a:ea typeface="+mj-ea"/>
              <a:cs typeface="微软雅黑" panose="020b0503020204020204" charset="-122"/>
              <a:sym typeface="+mn-ea"/>
            </a:endParaRPr>
          </a:p>
        </p:txBody>
      </p:sp>
      <p:sp>
        <p:nvSpPr>
          <p:cNvPr id="1048834" name="TextBox 8"/>
          <p:cNvSpPr txBox="1"/>
          <p:nvPr>
            <p:custDataLst>
              <p:tags r:id="rId8"/>
            </p:custDataLst>
          </p:nvPr>
        </p:nvSpPr>
        <p:spPr>
          <a:xfrm>
            <a:off x="7765415" y="2252980"/>
            <a:ext cx="4068445"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分析幼儿面对困难和挫折的表现</a:t>
            </a:r>
            <a:endParaRPr lang="zh-CN" altLang="en-US" sz="2000" b="1">
              <a:solidFill>
                <a:schemeClr val="accent1"/>
              </a:solidFill>
              <a:latin typeface="+mj-ea"/>
              <a:ea typeface="+mj-ea"/>
              <a:cs typeface="微软雅黑" panose="020b0503020204020204" charset="-122"/>
              <a:sym typeface="+mn-ea"/>
            </a:endParaRPr>
          </a:p>
        </p:txBody>
      </p:sp>
      <p:sp>
        <p:nvSpPr>
          <p:cNvPr id="1048836" name="圆角矩形 22"/>
          <p:cNvSpPr/>
          <p:nvPr>
            <p:custDataLst>
              <p:tags r:id="rId9"/>
            </p:custDataLst>
          </p:nvPr>
        </p:nvSpPr>
        <p:spPr>
          <a:xfrm>
            <a:off x="1069975" y="331216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38" name="对角圆角矩形 24"/>
          <p:cNvSpPr/>
          <p:nvPr>
            <p:custDataLst>
              <p:tags r:id="rId10"/>
            </p:custDataLst>
          </p:nvPr>
        </p:nvSpPr>
        <p:spPr>
          <a:xfrm flipH="1">
            <a:off x="842645" y="330327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03</a:t>
            </a:r>
            <a:endParaRPr lang="zh-CN" altLang="en-US" b="1">
              <a:solidFill>
                <a:schemeClr val="lt1">
                  <a:lumMod val="100000"/>
                </a:schemeClr>
              </a:solidFill>
              <a:latin typeface="+mj-ea"/>
              <a:ea typeface="+mj-ea"/>
              <a:cs typeface="微软雅黑" panose="020b0503020204020204" charset="-122"/>
              <a:sym typeface="+mn-ea"/>
            </a:endParaRPr>
          </a:p>
        </p:txBody>
      </p:sp>
      <p:sp>
        <p:nvSpPr>
          <p:cNvPr id="1048840" name="TextBox 8"/>
          <p:cNvSpPr txBox="1"/>
          <p:nvPr>
            <p:custDataLst>
              <p:tags r:id="rId11"/>
            </p:custDataLst>
          </p:nvPr>
        </p:nvSpPr>
        <p:spPr>
          <a:xfrm>
            <a:off x="1967230" y="3500120"/>
            <a:ext cx="4088130"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提供有效的心理支持</a:t>
            </a:r>
            <a:endParaRPr lang="zh-CN" altLang="en-US" sz="2000" b="1">
              <a:solidFill>
                <a:schemeClr val="accent1"/>
              </a:solidFill>
              <a:latin typeface="+mj-ea"/>
              <a:ea typeface="+mj-ea"/>
              <a:cs typeface="微软雅黑" panose="020b0503020204020204" charset="-122"/>
              <a:sym typeface="+mn-ea"/>
            </a:endParaRPr>
          </a:p>
        </p:txBody>
      </p:sp>
      <p:sp>
        <p:nvSpPr>
          <p:cNvPr id="1048842" name="圆角矩形 26"/>
          <p:cNvSpPr/>
          <p:nvPr>
            <p:custDataLst>
              <p:tags r:id="rId12"/>
            </p:custDataLst>
          </p:nvPr>
        </p:nvSpPr>
        <p:spPr>
          <a:xfrm>
            <a:off x="6868160" y="331216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44" name="对角圆角矩形 27"/>
          <p:cNvSpPr/>
          <p:nvPr>
            <p:custDataLst>
              <p:tags r:id="rId13"/>
            </p:custDataLst>
          </p:nvPr>
        </p:nvSpPr>
        <p:spPr>
          <a:xfrm flipH="1">
            <a:off x="6640830" y="330327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04</a:t>
            </a:r>
            <a:endParaRPr lang="zh-CN" altLang="en-US" b="1">
              <a:solidFill>
                <a:schemeClr val="lt1">
                  <a:lumMod val="100000"/>
                </a:schemeClr>
              </a:solidFill>
              <a:latin typeface="+mj-ea"/>
              <a:ea typeface="+mj-ea"/>
              <a:cs typeface="微软雅黑" panose="020b0503020204020204" charset="-122"/>
              <a:sym typeface="+mn-ea"/>
            </a:endParaRPr>
          </a:p>
        </p:txBody>
      </p:sp>
      <p:sp>
        <p:nvSpPr>
          <p:cNvPr id="1048846" name="TextBox 8"/>
          <p:cNvSpPr txBox="1"/>
          <p:nvPr>
            <p:custDataLst>
              <p:tags r:id="rId14"/>
            </p:custDataLst>
          </p:nvPr>
        </p:nvSpPr>
        <p:spPr>
          <a:xfrm>
            <a:off x="7765415" y="3500120"/>
            <a:ext cx="4068445"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引导幼儿正确看待失败和挫折</a:t>
            </a:r>
            <a:endParaRPr lang="zh-CN" altLang="en-US" sz="2000" b="1">
              <a:solidFill>
                <a:schemeClr val="accent1"/>
              </a:solidFill>
              <a:latin typeface="+mj-ea"/>
              <a:ea typeface="+mj-ea"/>
              <a:cs typeface="微软雅黑" panose="020b0503020204020204" charset="-122"/>
              <a:sym typeface="+mn-ea"/>
            </a:endParaRPr>
          </a:p>
        </p:txBody>
      </p:sp>
      <p:sp>
        <p:nvSpPr>
          <p:cNvPr id="1048848" name="圆角矩形 79"/>
          <p:cNvSpPr/>
          <p:nvPr>
            <p:custDataLst>
              <p:tags r:id="rId15"/>
            </p:custDataLst>
          </p:nvPr>
        </p:nvSpPr>
        <p:spPr>
          <a:xfrm>
            <a:off x="1070610" y="456057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50" name="对角圆角矩形 80"/>
          <p:cNvSpPr/>
          <p:nvPr>
            <p:custDataLst>
              <p:tags r:id="rId16"/>
            </p:custDataLst>
          </p:nvPr>
        </p:nvSpPr>
        <p:spPr>
          <a:xfrm flipH="1">
            <a:off x="843280" y="455168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en-US" altLang="zh-CN" b="1">
                <a:solidFill>
                  <a:schemeClr val="lt1">
                    <a:lumMod val="100000"/>
                  </a:schemeClr>
                </a:solidFill>
                <a:latin typeface="+mj-ea"/>
                <a:ea typeface="+mj-ea"/>
                <a:cs typeface="微软雅黑" panose="020b0503020204020204" charset="-122"/>
                <a:sym typeface="+mn-ea"/>
              </a:rPr>
              <a:t>05</a:t>
            </a:r>
            <a:endParaRPr lang="en-US" altLang="zh-CN" b="1">
              <a:solidFill>
                <a:schemeClr val="lt1">
                  <a:lumMod val="100000"/>
                </a:schemeClr>
              </a:solidFill>
              <a:latin typeface="+mj-ea"/>
              <a:ea typeface="+mj-ea"/>
              <a:cs typeface="微软雅黑" panose="020b0503020204020204" charset="-122"/>
              <a:sym typeface="+mn-ea"/>
            </a:endParaRPr>
          </a:p>
        </p:txBody>
      </p:sp>
      <p:sp>
        <p:nvSpPr>
          <p:cNvPr id="1048852" name="TextBox 8"/>
          <p:cNvSpPr txBox="1"/>
          <p:nvPr>
            <p:custDataLst>
              <p:tags r:id="rId17"/>
            </p:custDataLst>
          </p:nvPr>
        </p:nvSpPr>
        <p:spPr>
          <a:xfrm>
            <a:off x="1967865" y="4748530"/>
            <a:ext cx="4088130"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培养幼儿解决问题的能力</a:t>
            </a:r>
            <a:endParaRPr lang="zh-CN" altLang="en-US" sz="2000" b="1">
              <a:solidFill>
                <a:schemeClr val="accent1"/>
              </a:solidFill>
              <a:latin typeface="+mj-ea"/>
              <a:ea typeface="+mj-ea"/>
              <a:cs typeface="微软雅黑" panose="020b0503020204020204" charset="-122"/>
              <a:sym typeface="+mn-ea"/>
            </a:endParaRPr>
          </a:p>
        </p:txBody>
      </p:sp>
      <p:sp>
        <p:nvSpPr>
          <p:cNvPr id="1048854" name="圆角矩形 83"/>
          <p:cNvSpPr/>
          <p:nvPr>
            <p:custDataLst>
              <p:tags r:id="rId18"/>
            </p:custDataLst>
          </p:nvPr>
        </p:nvSpPr>
        <p:spPr>
          <a:xfrm>
            <a:off x="6868795" y="456057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56" name="对角圆角矩形 84"/>
          <p:cNvSpPr/>
          <p:nvPr>
            <p:custDataLst>
              <p:tags r:id="rId19"/>
            </p:custDataLst>
          </p:nvPr>
        </p:nvSpPr>
        <p:spPr>
          <a:xfrm flipH="1">
            <a:off x="6641465" y="455168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en-US" altLang="zh-CN" b="1">
                <a:solidFill>
                  <a:schemeClr val="lt1">
                    <a:lumMod val="100000"/>
                  </a:schemeClr>
                </a:solidFill>
                <a:latin typeface="+mj-ea"/>
                <a:ea typeface="+mj-ea"/>
                <a:cs typeface="微软雅黑" panose="020b0503020204020204" charset="-122"/>
                <a:sym typeface="+mn-ea"/>
              </a:rPr>
              <a:t>06</a:t>
            </a:r>
            <a:endParaRPr lang="en-US" altLang="zh-CN" b="1">
              <a:solidFill>
                <a:schemeClr val="lt1">
                  <a:lumMod val="100000"/>
                </a:schemeClr>
              </a:solidFill>
              <a:latin typeface="+mj-ea"/>
              <a:ea typeface="+mj-ea"/>
              <a:cs typeface="微软雅黑" panose="020b0503020204020204" charset="-122"/>
              <a:sym typeface="+mn-ea"/>
            </a:endParaRPr>
          </a:p>
        </p:txBody>
      </p:sp>
      <p:sp>
        <p:nvSpPr>
          <p:cNvPr id="1048858" name="TextBox 8"/>
          <p:cNvSpPr txBox="1"/>
          <p:nvPr>
            <p:custDataLst>
              <p:tags r:id="rId20"/>
            </p:custDataLst>
          </p:nvPr>
        </p:nvSpPr>
        <p:spPr>
          <a:xfrm>
            <a:off x="7766050" y="4748530"/>
            <a:ext cx="4068445"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加强家庭教育在克服困难中的作用</a:t>
            </a:r>
            <a:endParaRPr lang="zh-CN" altLang="en-US" sz="2000" b="1">
              <a:solidFill>
                <a:schemeClr val="accent1"/>
              </a:solidFill>
              <a:latin typeface="+mj-ea"/>
              <a:ea typeface="+mj-ea"/>
              <a:cs typeface="微软雅黑" panose="020b0503020204020204" charset="-122"/>
              <a:sym typeface="+mn-ea"/>
            </a:endParaRPr>
          </a:p>
        </p:txBody>
      </p: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94" name="标题 3"/>
          <p:cNvSpPr>
            <a:spLocks noGrp="1"/>
          </p:cNvSpPr>
          <p:nvPr>
            <p:ph type="title" idx="4"/>
            <p:custDataLst>
              <p:tags r:id="rId2"/>
            </p:custDataLst>
          </p:nvPr>
        </p:nvSpPr>
        <p:spPr/>
        <p:txBody>
          <a:bodyPr>
            <a:normAutofit fontScale="95556"/>
          </a:bodyPr>
          <a:lstStyle/>
          <a:p>
            <a:r>
              <a:rPr lang="zh-CN" altLang="en-US"/>
              <a:t>了解幼儿面临困难和挫折的原因</a:t>
            </a:r>
            <a:endParaRPr lang="zh-CN" altLang="en-US"/>
          </a:p>
        </p:txBody>
      </p:sp>
      <p:sp>
        <p:nvSpPr>
          <p:cNvPr id="1048896" name="文本占位符 8"/>
          <p:cNvSpPr>
            <a:spLocks noGrp="1"/>
          </p:cNvSpPr>
          <p:nvPr>
            <p:ph type="body" idx="3"/>
            <p:custDataLst>
              <p:tags r:id="rId3"/>
            </p:custDataLst>
          </p:nvPr>
        </p:nvSpPr>
        <p:spPr/>
        <p:txBody>
          <a:bodyPr/>
          <a:lstStyle/>
          <a:p>
            <a:r>
              <a:rPr lang="zh-CN" altLang="en-US"/>
              <a:t>01</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40" name="标题 1"/>
          <p:cNvSpPr>
            <a:spLocks noGrp="1"/>
          </p:cNvSpPr>
          <p:nvPr>
            <p:ph type="title" idx="2"/>
          </p:nvPr>
        </p:nvSpPr>
        <p:spPr/>
        <p:txBody>
          <a:bodyPr/>
          <a:lstStyle/>
          <a:p>
            <a:r>
              <a:rPr lang="zh-CN" altLang="en-US"/>
              <a:t>家庭因素</a:t>
            </a:r>
            <a:endParaRPr lang="zh-CN" altLang="en-US"/>
          </a:p>
        </p:txBody>
      </p:sp>
      <p:sp>
        <p:nvSpPr>
          <p:cNvPr id="1048942"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8944"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家庭环境：家庭氛围、父母关系等对幼儿心理健康的影响</a:t>
            </a:r>
            <a:endParaRPr lang="zh-CN" altLang="en-US" spc="150">
              <a:solidFill>
                <a:schemeClr val="tx1">
                  <a:lumMod val="75000"/>
                  <a:lumOff val="25000"/>
                </a:schemeClr>
              </a:solidFill>
              <a:latin typeface="+mn-ea"/>
              <a:sym typeface="+mn-ea"/>
            </a:endParaRPr>
          </a:p>
        </p:txBody>
      </p:sp>
      <p:sp>
        <p:nvSpPr>
          <p:cNvPr id="1048946"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8948"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8950"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家庭教育方式：过度保护、严厉惩罚等不当的教育方式可能导致幼儿缺乏自信和应对困难的能力</a:t>
            </a:r>
            <a:endParaRPr lang="zh-CN" altLang="en-US" spc="150">
              <a:solidFill>
                <a:schemeClr val="tx1">
                  <a:lumMod val="75000"/>
                  <a:lumOff val="25000"/>
                </a:schemeClr>
              </a:solidFill>
              <a:latin typeface="+mn-ea"/>
              <a:sym typeface="+mn-ea"/>
            </a:endParaRPr>
          </a:p>
        </p:txBody>
      </p:sp>
      <p:sp>
        <p:nvSpPr>
          <p:cNvPr id="1048952"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8954"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8956"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家庭期望：过高的期望可能给幼儿带来压力，导致他们在面对挫折时容易产生挫败感</a:t>
            </a:r>
            <a:endParaRPr lang="zh-CN" altLang="en-US" spc="150">
              <a:solidFill>
                <a:schemeClr val="tx1">
                  <a:lumMod val="75000"/>
                  <a:lumOff val="25000"/>
                </a:schemeClr>
              </a:solidFill>
              <a:latin typeface="+mn-ea"/>
              <a:sym typeface="+mn-ea"/>
            </a:endParaRPr>
          </a:p>
        </p:txBody>
      </p:sp>
      <p:sp>
        <p:nvSpPr>
          <p:cNvPr id="1048958"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8960"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8962"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家庭经济条件：贫困或富裕的家庭环境可能对幼儿的成长产生不同的影响，如贫困可能导致幼儿自卑，富裕可能导致幼儿过度依赖</a:t>
            </a:r>
            <a:endParaRPr lang="zh-CN" altLang="en-US" sz="2000" spc="150">
              <a:solidFill>
                <a:schemeClr val="tx1">
                  <a:lumMod val="75000"/>
                  <a:lumOff val="25000"/>
                </a:schemeClr>
              </a:solidFill>
              <a:latin typeface="+mn-ea"/>
              <a:sym typeface="+mn-ea"/>
            </a:endParaRPr>
          </a:p>
        </p:txBody>
      </p:sp>
      <p:sp>
        <p:nvSpPr>
          <p:cNvPr id="1048964"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04" name="标题 1"/>
          <p:cNvSpPr>
            <a:spLocks noGrp="1"/>
          </p:cNvSpPr>
          <p:nvPr>
            <p:ph type="title" idx="2"/>
          </p:nvPr>
        </p:nvSpPr>
        <p:spPr/>
        <p:txBody>
          <a:bodyPr/>
          <a:lstStyle/>
          <a:p>
            <a:r>
              <a:rPr lang="zh-CN" altLang="en-US"/>
              <a:t>教育环境</a:t>
            </a:r>
            <a:endParaRPr lang="zh-CN" altLang="en-US"/>
          </a:p>
        </p:txBody>
      </p:sp>
      <p:sp>
        <p:nvSpPr>
          <p:cNvPr id="1049006"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家庭教育环境：家长的教育方式和态度对幼儿的影响</a:t>
            </a:r>
            <a:endParaRPr lang="zh-CN" altLang="en-US" sz="1200" spc="150">
              <a:solidFill>
                <a:schemeClr val="tx1">
                  <a:lumMod val="65000"/>
                  <a:lumOff val="35000"/>
                </a:schemeClr>
              </a:solidFill>
              <a:latin typeface="+mn-ea"/>
              <a:sym typeface="+mn-ea"/>
            </a:endParaRPr>
          </a:p>
        </p:txBody>
      </p:sp>
      <p:sp>
        <p:nvSpPr>
          <p:cNvPr id="1049008"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学校教育环境：教师的教学方法、班级氛围等对幼儿的影响</a:t>
            </a:r>
            <a:endParaRPr lang="zh-CN" altLang="en-US" sz="1200" spc="150">
              <a:solidFill>
                <a:schemeClr val="tx1">
                  <a:lumMod val="65000"/>
                  <a:lumOff val="35000"/>
                </a:schemeClr>
              </a:solidFill>
              <a:latin typeface="+mn-ea"/>
              <a:sym typeface="+mn-ea"/>
            </a:endParaRPr>
          </a:p>
        </p:txBody>
      </p:sp>
      <p:sp>
        <p:nvSpPr>
          <p:cNvPr id="1049010"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社会教育环境：社会文化、媒体等对幼儿的影响</a:t>
            </a:r>
            <a:endParaRPr lang="zh-CN" altLang="en-US" sz="1200" spc="150">
              <a:solidFill>
                <a:schemeClr val="tx1">
                  <a:lumMod val="65000"/>
                  <a:lumOff val="35000"/>
                </a:schemeClr>
              </a:solidFill>
              <a:latin typeface="+mn-ea"/>
              <a:sym typeface="+mn-ea"/>
            </a:endParaRPr>
          </a:p>
        </p:txBody>
      </p:sp>
      <p:sp>
        <p:nvSpPr>
          <p:cNvPr id="1049012"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幼儿自身因素：幼儿自身的性格、能力等对困难和挫折感的影响</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52" name="标题 1"/>
          <p:cNvSpPr>
            <a:spLocks noGrp="1"/>
          </p:cNvSpPr>
          <p:nvPr>
            <p:ph type="title" idx="2"/>
          </p:nvPr>
        </p:nvSpPr>
        <p:spPr/>
        <p:txBody>
          <a:bodyPr/>
          <a:lstStyle/>
          <a:p>
            <a:r>
              <a:rPr lang="zh-CN" altLang="en-US"/>
              <a:t>社会影响</a:t>
            </a:r>
            <a:endParaRPr lang="zh-CN" altLang="en-US"/>
          </a:p>
        </p:txBody>
      </p:sp>
      <p:sp>
        <p:nvSpPr>
          <p:cNvPr id="1049054"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56"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58"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60"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62"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学校因素：学校教育方式、教师态度等对幼儿的影响</a:t>
            </a:r>
            <a:endParaRPr lang="zh-CN" altLang="en-US" sz="1400" spc="150">
              <a:solidFill>
                <a:schemeClr val="tx1"/>
              </a:solidFill>
              <a:effectLst/>
              <a:latin typeface="+mn-ea"/>
              <a:sym typeface="+mn-ea"/>
            </a:endParaRPr>
          </a:p>
        </p:txBody>
      </p:sp>
      <p:sp>
        <p:nvSpPr>
          <p:cNvPr id="1049064"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家庭因素：家庭环境、家庭教育方式等对幼儿的影响</a:t>
            </a:r>
            <a:endParaRPr lang="zh-CN" altLang="en-US" sz="1400" spc="150">
              <a:solidFill>
                <a:schemeClr val="tx1"/>
              </a:solidFill>
              <a:effectLst/>
              <a:latin typeface="+mn-ea"/>
              <a:sym typeface="+mn-ea"/>
            </a:endParaRPr>
          </a:p>
        </p:txBody>
      </p:sp>
      <p:sp>
        <p:nvSpPr>
          <p:cNvPr id="1049066"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社会环境：社会风气、媒体影响等对幼儿的影响</a:t>
            </a:r>
            <a:endParaRPr lang="zh-CN" altLang="en-US" sz="1400" spc="150">
              <a:solidFill>
                <a:schemeClr val="tx1"/>
              </a:solidFill>
              <a:effectLst/>
              <a:latin typeface="+mn-ea"/>
              <a:sym typeface="+mn-ea"/>
            </a:endParaRPr>
          </a:p>
        </p:txBody>
      </p:sp>
      <p:sp>
        <p:nvSpPr>
          <p:cNvPr id="1049068"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社交关系：同伴关系、社交网络等对幼儿的影响</a:t>
            </a:r>
            <a:endParaRPr lang="zh-CN" altLang="en-US" sz="1400" spc="150">
              <a:solidFill>
                <a:schemeClr val="tx1"/>
              </a:solidFill>
              <a:effectLst/>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08" name="标题 1"/>
          <p:cNvSpPr>
            <a:spLocks noGrp="1"/>
          </p:cNvSpPr>
          <p:nvPr>
            <p:ph type="title" idx="2"/>
          </p:nvPr>
        </p:nvSpPr>
        <p:spPr/>
        <p:txBody>
          <a:bodyPr/>
          <a:lstStyle/>
          <a:p>
            <a:r>
              <a:rPr lang="zh-CN" altLang="en-US"/>
              <a:t>个人因素</a:t>
            </a:r>
            <a:endParaRPr lang="zh-CN" altLang="en-US"/>
          </a:p>
        </p:txBody>
      </p:sp>
      <p:sp>
        <p:nvSpPr>
          <p:cNvPr id="1049110"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p>
        </p:txBody>
      </p:sp>
      <p:sp>
        <p:nvSpPr>
          <p:cNvPr id="1049112"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p>
        </p:txBody>
      </p:sp>
      <p:sp>
        <p:nvSpPr>
          <p:cNvPr id="1049114"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16"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18"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对失败和批评的恐惧和焦虑</a:t>
            </a:r>
            <a:endParaRPr lang="zh-CN" altLang="en-US" sz="1200" spc="150">
              <a:solidFill>
                <a:srgbClr val="FFFFFF"/>
              </a:solidFill>
              <a:latin typeface="+mn-ea"/>
              <a:sym typeface="+mn-ea"/>
            </a:endParaRPr>
          </a:p>
        </p:txBody>
      </p:sp>
      <p:sp>
        <p:nvSpPr>
          <p:cNvPr id="1049120"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22"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24"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缺乏解决问题和应对挫折的能力</a:t>
            </a:r>
            <a:endParaRPr lang="zh-CN" altLang="en-US" sz="1200" spc="150">
              <a:solidFill>
                <a:schemeClr val="tx1">
                  <a:lumMod val="65000"/>
                  <a:lumOff val="35000"/>
                </a:schemeClr>
              </a:solidFill>
              <a:latin typeface="+mn-ea"/>
              <a:sym typeface="+mn-ea"/>
            </a:endParaRPr>
          </a:p>
        </p:txBody>
      </p:sp>
      <p:sp>
        <p:nvSpPr>
          <p:cNvPr id="1049126"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28"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30"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情绪不稳定，容易失落和沮丧</a:t>
            </a:r>
            <a:endParaRPr lang="zh-CN" altLang="en-US" sz="1200" spc="150">
              <a:solidFill>
                <a:srgbClr val="FFFFFF"/>
              </a:solidFill>
              <a:latin typeface="+mn-ea"/>
              <a:sym typeface="+mn-ea"/>
            </a:endParaRPr>
          </a:p>
        </p:txBody>
      </p:sp>
      <p:sp>
        <p:nvSpPr>
          <p:cNvPr id="1049132"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34"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36"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缺乏自信和勇气</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76" name="标题 3"/>
          <p:cNvSpPr>
            <a:spLocks noGrp="1"/>
          </p:cNvSpPr>
          <p:nvPr>
            <p:ph type="title" idx="4"/>
            <p:custDataLst>
              <p:tags r:id="rId2"/>
            </p:custDataLst>
          </p:nvPr>
        </p:nvSpPr>
        <p:spPr/>
        <p:txBody>
          <a:bodyPr>
            <a:normAutofit fontScale="95556"/>
          </a:bodyPr>
          <a:lstStyle/>
          <a:p>
            <a:r>
              <a:rPr lang="zh-CN" altLang="en-US"/>
              <a:t>分析幼儿面对困难和挫折的表现</a:t>
            </a:r>
            <a:endParaRPr lang="zh-CN" altLang="en-US"/>
          </a:p>
        </p:txBody>
      </p:sp>
      <p:sp>
        <p:nvSpPr>
          <p:cNvPr id="1049178" name="文本占位符 8"/>
          <p:cNvSpPr>
            <a:spLocks noGrp="1"/>
          </p:cNvSpPr>
          <p:nvPr>
            <p:ph type="body" idx="3"/>
            <p:custDataLst>
              <p:tags r:id="rId3"/>
            </p:custDataLst>
          </p:nvPr>
        </p:nvSpPr>
        <p:spPr/>
        <p:txBody>
          <a:bodyPr/>
          <a:lstStyle/>
          <a:p>
            <a:r>
              <a:rPr lang="zh-CN" altLang="en-US"/>
              <a:t>02</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22" name="标题 1"/>
          <p:cNvSpPr>
            <a:spLocks noGrp="1"/>
          </p:cNvSpPr>
          <p:nvPr>
            <p:ph type="title" idx="2"/>
          </p:nvPr>
        </p:nvSpPr>
        <p:spPr/>
        <p:txBody>
          <a:bodyPr/>
          <a:lstStyle/>
          <a:p>
            <a:r>
              <a:rPr lang="zh-CN" altLang="en-US"/>
              <a:t>情绪反应</a:t>
            </a:r>
            <a:endParaRPr lang="zh-CN" altLang="en-US"/>
          </a:p>
        </p:txBody>
      </p:sp>
      <p:sp>
        <p:nvSpPr>
          <p:cNvPr id="1049224"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哭泣：幼儿面对困难和挫折时，可能会通过哭泣来表达自己的情绪</a:t>
            </a:r>
            <a:endParaRPr lang="zh-CN" altLang="en-US" sz="1200" spc="150">
              <a:solidFill>
                <a:schemeClr val="tx1">
                  <a:lumMod val="85000"/>
                  <a:lumOff val="15000"/>
                </a:schemeClr>
              </a:solidFill>
              <a:latin typeface="+mn-ea"/>
              <a:sym typeface="+mn-ea"/>
            </a:endParaRPr>
          </a:p>
        </p:txBody>
      </p:sp>
      <p:sp>
        <p:nvSpPr>
          <p:cNvPr id="1049226"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28"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30"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愤怒：幼儿可能会对周围的人或事物发脾气，表现出不满和愤怒</a:t>
            </a:r>
            <a:endParaRPr lang="zh-CN" altLang="en-US" sz="1200" spc="150">
              <a:solidFill>
                <a:schemeClr val="tx1">
                  <a:lumMod val="85000"/>
                  <a:lumOff val="15000"/>
                </a:schemeClr>
              </a:solidFill>
              <a:latin typeface="+mn-ea"/>
              <a:sym typeface="+mn-ea"/>
            </a:endParaRPr>
          </a:p>
        </p:txBody>
      </p:sp>
      <p:sp>
        <p:nvSpPr>
          <p:cNvPr id="1049232"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34"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36"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退缩：幼儿可能会因为害怕或不知所措而选择逃避，不愿意面对困难和挫折</a:t>
            </a:r>
            <a:endParaRPr lang="zh-CN" altLang="en-US" sz="1200" spc="150">
              <a:solidFill>
                <a:schemeClr val="tx1">
                  <a:lumMod val="85000"/>
                  <a:lumOff val="15000"/>
                </a:schemeClr>
              </a:solidFill>
              <a:latin typeface="+mn-ea"/>
              <a:sym typeface="+mn-ea"/>
            </a:endParaRPr>
          </a:p>
        </p:txBody>
      </p:sp>
      <p:sp>
        <p:nvSpPr>
          <p:cNvPr id="1049238"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40"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42"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焦虑：幼儿可能会表现出紧张和不安，担心自己无法克服困难或完成任务</a:t>
            </a:r>
            <a:endParaRPr lang="zh-CN" altLang="en-US" sz="1200" spc="150">
              <a:solidFill>
                <a:schemeClr val="tx1">
                  <a:lumMod val="85000"/>
                  <a:lumOff val="15000"/>
                </a:schemeClr>
              </a:solidFill>
              <a:latin typeface="+mn-ea"/>
              <a:sym typeface="+mn-ea"/>
            </a:endParaRPr>
          </a:p>
        </p:txBody>
      </p:sp>
      <p:sp>
        <p:nvSpPr>
          <p:cNvPr id="1049244"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46"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86" name="标题 1"/>
          <p:cNvSpPr>
            <a:spLocks noGrp="1"/>
          </p:cNvSpPr>
          <p:nvPr>
            <p:ph type="title" idx="2"/>
          </p:nvPr>
        </p:nvSpPr>
        <p:spPr/>
        <p:txBody>
          <a:bodyPr/>
          <a:lstStyle/>
          <a:p>
            <a:r>
              <a:rPr lang="zh-CN" altLang="en-US"/>
              <a:t>行为变化</a:t>
            </a:r>
            <a:endParaRPr lang="zh-CN" altLang="en-US"/>
          </a:p>
        </p:txBody>
      </p:sp>
      <p:sp>
        <p:nvSpPr>
          <p:cNvPr id="1049288"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p>
        </p:txBody>
      </p:sp>
      <p:sp>
        <p:nvSpPr>
          <p:cNvPr id="1049290"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p>
        </p:txBody>
      </p:sp>
      <p:sp>
        <p:nvSpPr>
          <p:cNvPr id="1049292"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94"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96"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出现睡眠问题，如失眠或噩梦</a:t>
            </a:r>
            <a:endParaRPr lang="zh-CN" altLang="en-US" sz="1200" spc="150">
              <a:solidFill>
                <a:srgbClr val="FFFFFF"/>
              </a:solidFill>
              <a:latin typeface="+mn-ea"/>
              <a:sym typeface="+mn-ea"/>
            </a:endParaRPr>
          </a:p>
        </p:txBody>
      </p:sp>
      <p:sp>
        <p:nvSpPr>
          <p:cNvPr id="1049298"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00"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02"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过度哭闹或脾气暴躁，难以安抚</a:t>
            </a:r>
            <a:endParaRPr lang="zh-CN" altLang="en-US" sz="1200" spc="150">
              <a:solidFill>
                <a:schemeClr val="tx1">
                  <a:lumMod val="65000"/>
                  <a:lumOff val="35000"/>
                </a:schemeClr>
              </a:solidFill>
              <a:latin typeface="+mn-ea"/>
              <a:sym typeface="+mn-ea"/>
            </a:endParaRPr>
          </a:p>
        </p:txBody>
      </p:sp>
      <p:sp>
        <p:nvSpPr>
          <p:cNvPr id="1049304"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06"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08"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行为退缩，避免与他人交往</a:t>
            </a:r>
            <a:endParaRPr lang="zh-CN" altLang="en-US" sz="1200" spc="150">
              <a:solidFill>
                <a:srgbClr val="FFFFFF"/>
              </a:solidFill>
              <a:latin typeface="+mn-ea"/>
              <a:sym typeface="+mn-ea"/>
            </a:endParaRPr>
          </a:p>
        </p:txBody>
      </p:sp>
      <p:sp>
        <p:nvSpPr>
          <p:cNvPr id="1049310"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12"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14"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情绪低落，表现出失落和沮丧</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54" name="标题 1"/>
          <p:cNvSpPr>
            <a:spLocks noGrp="1"/>
          </p:cNvSpPr>
          <p:nvPr>
            <p:ph type="title" idx="2"/>
          </p:nvPr>
        </p:nvSpPr>
        <p:spPr/>
        <p:txBody>
          <a:bodyPr/>
          <a:lstStyle/>
          <a:p>
            <a:r>
              <a:rPr lang="zh-CN" altLang="en-US"/>
              <a:t>心理问题</a:t>
            </a:r>
            <a:endParaRPr lang="zh-CN" altLang="en-US"/>
          </a:p>
        </p:txBody>
      </p:sp>
      <p:sp>
        <p:nvSpPr>
          <p:cNvPr id="1049356"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58"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60"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62"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64"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66"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68"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70"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72"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自卑：幼儿可能会认为自己无能或不够好</a:t>
            </a:r>
            <a:endParaRPr lang="zh-CN" altLang="en-US" sz="2400">
              <a:latin typeface="+mn-ea"/>
              <a:ea typeface="+mn-ea"/>
            </a:endParaRPr>
          </a:p>
        </p:txBody>
      </p:sp>
      <p:sp>
        <p:nvSpPr>
          <p:cNvPr id="1049374"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攻击性：幼儿可能会表现出暴躁、易怒或攻击他人的行为</a:t>
            </a:r>
            <a:endParaRPr lang="zh-CN" altLang="en-US" sz="2400">
              <a:latin typeface="+mn-ea"/>
              <a:ea typeface="+mn-ea"/>
            </a:endParaRPr>
          </a:p>
        </p:txBody>
      </p:sp>
      <p:sp>
        <p:nvSpPr>
          <p:cNvPr id="1049376"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焦虑：幼儿面对困难和挫折时可能会感到不安和紧张</a:t>
            </a:r>
            <a:endParaRPr lang="zh-CN" altLang="en-US" sz="2400">
              <a:latin typeface="+mn-ea"/>
              <a:ea typeface="+mn-ea"/>
            </a:endParaRPr>
          </a:p>
        </p:txBody>
      </p:sp>
      <p:sp>
        <p:nvSpPr>
          <p:cNvPr id="1049378"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抑郁：幼儿可能会感到悲伤、无助和失去兴趣</a:t>
            </a:r>
            <a:endParaRPr lang="zh-CN" altLang="en-US" sz="2400">
              <a:latin typeface="+mn-ea"/>
              <a:ea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18" name="标题 1"/>
          <p:cNvSpPr>
            <a:spLocks noGrp="1"/>
          </p:cNvSpPr>
          <p:nvPr>
            <p:ph type="title" idx="2"/>
          </p:nvPr>
        </p:nvSpPr>
        <p:spPr/>
        <p:txBody>
          <a:bodyPr/>
          <a:lstStyle/>
          <a:p>
            <a:r>
              <a:rPr lang="zh-CN" altLang="en-US"/>
              <a:t>生理反应</a:t>
            </a:r>
            <a:endParaRPr lang="zh-CN" altLang="en-US"/>
          </a:p>
        </p:txBody>
      </p:sp>
      <p:sp>
        <p:nvSpPr>
          <p:cNvPr id="1049420" name="矩形: 圆角 4"/>
          <p:cNvSpPr/>
          <p:nvPr>
            <p:custDataLst>
              <p:tags r:id="rId2"/>
            </p:custDataLst>
          </p:nvPr>
        </p:nvSpPr>
        <p:spPr>
          <a:xfrm>
            <a:off x="608400" y="3368738"/>
            <a:ext cx="2562130"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422" name="正文"/>
          <p:cNvSpPr txBox="1"/>
          <p:nvPr>
            <p:custDataLst>
              <p:tags r:id="rId3"/>
            </p:custDataLst>
          </p:nvPr>
        </p:nvSpPr>
        <p:spPr>
          <a:xfrm>
            <a:off x="778352" y="3574335"/>
            <a:ext cx="2221465" cy="6034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心跳加速</a:t>
            </a:r>
            <a:endParaRPr lang="zh-CN" altLang="en-US" sz="1600" spc="150">
              <a:solidFill>
                <a:schemeClr val="tx1"/>
              </a:solidFill>
              <a:latin typeface="+mn-ea"/>
            </a:endParaRPr>
          </a:p>
        </p:txBody>
      </p:sp>
      <p:sp>
        <p:nvSpPr>
          <p:cNvPr id="1049424" name="矩形: 圆角 4"/>
          <p:cNvSpPr/>
          <p:nvPr>
            <p:custDataLst>
              <p:tags r:id="rId4"/>
            </p:custDataLst>
          </p:nvPr>
        </p:nvSpPr>
        <p:spPr>
          <a:xfrm>
            <a:off x="9016232" y="3369375"/>
            <a:ext cx="2562005"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426" name="正文"/>
          <p:cNvSpPr txBox="1"/>
          <p:nvPr>
            <p:custDataLst>
              <p:tags r:id="rId5"/>
            </p:custDataLst>
          </p:nvPr>
        </p:nvSpPr>
        <p:spPr>
          <a:xfrm>
            <a:off x="9186183" y="3574972"/>
            <a:ext cx="2221465" cy="6034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肌肉紧张</a:t>
            </a:r>
            <a:endParaRPr lang="zh-CN" altLang="en-US" sz="1600" spc="150">
              <a:solidFill>
                <a:schemeClr val="tx1"/>
              </a:solidFill>
              <a:latin typeface="+mn-ea"/>
            </a:endParaRPr>
          </a:p>
        </p:txBody>
      </p:sp>
      <p:sp>
        <p:nvSpPr>
          <p:cNvPr id="1049428" name="矩形: 圆角 4"/>
          <p:cNvSpPr/>
          <p:nvPr>
            <p:custDataLst>
              <p:tags r:id="rId6"/>
            </p:custDataLst>
          </p:nvPr>
        </p:nvSpPr>
        <p:spPr>
          <a:xfrm>
            <a:off x="3411011" y="3370011"/>
            <a:ext cx="2562005"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430" name="正文"/>
          <p:cNvSpPr txBox="1"/>
          <p:nvPr>
            <p:custDataLst>
              <p:tags r:id="rId7"/>
            </p:custDataLst>
          </p:nvPr>
        </p:nvSpPr>
        <p:spPr>
          <a:xfrm>
            <a:off x="3581599" y="3575608"/>
            <a:ext cx="2221465" cy="6034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出汗</a:t>
            </a:r>
            <a:endParaRPr lang="zh-CN" altLang="en-US" sz="1600" spc="150">
              <a:solidFill>
                <a:schemeClr val="tx1"/>
              </a:solidFill>
              <a:latin typeface="+mn-ea"/>
            </a:endParaRPr>
          </a:p>
        </p:txBody>
      </p:sp>
      <p:sp>
        <p:nvSpPr>
          <p:cNvPr id="1049432" name="矩形: 圆角 4"/>
          <p:cNvSpPr/>
          <p:nvPr>
            <p:custDataLst>
              <p:tags r:id="rId8"/>
            </p:custDataLst>
          </p:nvPr>
        </p:nvSpPr>
        <p:spPr>
          <a:xfrm>
            <a:off x="6213621" y="3370648"/>
            <a:ext cx="2562005" cy="1001251"/>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434" name="正文"/>
          <p:cNvSpPr txBox="1"/>
          <p:nvPr>
            <p:custDataLst>
              <p:tags r:id="rId9"/>
            </p:custDataLst>
          </p:nvPr>
        </p:nvSpPr>
        <p:spPr>
          <a:xfrm>
            <a:off x="6383573" y="3576245"/>
            <a:ext cx="2221465" cy="60342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呼吸急促</a:t>
            </a:r>
            <a:endParaRPr lang="zh-CN" altLang="en-US" sz="1600" spc="150">
              <a:solidFill>
                <a:schemeClr val="tx1"/>
              </a:solidFill>
              <a:latin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74" name="标题 3"/>
          <p:cNvSpPr>
            <a:spLocks noGrp="1"/>
          </p:cNvSpPr>
          <p:nvPr>
            <p:ph type="title" idx="4"/>
            <p:custDataLst>
              <p:tags r:id="rId2"/>
            </p:custDataLst>
          </p:nvPr>
        </p:nvSpPr>
        <p:spPr/>
        <p:txBody>
          <a:bodyPr/>
          <a:lstStyle/>
          <a:p>
            <a:r>
              <a:rPr lang="zh-CN" altLang="en-US"/>
              <a:t>提供有效的心理支持</a:t>
            </a:r>
            <a:endParaRPr lang="zh-CN" altLang="en-US"/>
          </a:p>
        </p:txBody>
      </p:sp>
      <p:sp>
        <p:nvSpPr>
          <p:cNvPr id="1049476" name="文本占位符 8"/>
          <p:cNvSpPr>
            <a:spLocks noGrp="1"/>
          </p:cNvSpPr>
          <p:nvPr>
            <p:ph type="body" idx="3"/>
            <p:custDataLst>
              <p:tags r:id="rId3"/>
            </p:custDataLst>
          </p:nvPr>
        </p:nvSpPr>
        <p:spPr/>
        <p:txBody>
          <a:bodyPr/>
          <a:lstStyle/>
          <a:p>
            <a:r>
              <a:rPr lang="zh-CN" altLang="en-US"/>
              <a:t>03</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520" name="标题 1"/>
          <p:cNvSpPr>
            <a:spLocks noGrp="1"/>
          </p:cNvSpPr>
          <p:nvPr>
            <p:ph type="title" idx="2"/>
          </p:nvPr>
        </p:nvSpPr>
        <p:spPr/>
        <p:txBody>
          <a:bodyPr/>
          <a:lstStyle/>
          <a:p>
            <a:r>
              <a:rPr lang="zh-CN" altLang="en-US"/>
              <a:t>建立信任关系</a:t>
            </a:r>
            <a:endParaRPr lang="zh-CN" altLang="en-US"/>
          </a:p>
        </p:txBody>
      </p:sp>
      <p:sp>
        <p:nvSpPr>
          <p:cNvPr id="1049522"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24"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26"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28"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30"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32"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34"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36"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3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关注孩子的感受：倾听、理解并尊重孩子的情绪和想法</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54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避免过度保护：让孩子在适当的范围内自主解决问题，培养他们的独立性和自主性</a:t>
            </a:r>
            <a:endParaRPr sz="2000" err="1">
              <a:solidFill>
                <a:schemeClr val="tx1">
                  <a:lumMod val="75000"/>
                  <a:lumOff val="25000"/>
                </a:schemeClr>
              </a:solidFill>
              <a:latin typeface="+mn-ea"/>
              <a:ea typeface="+mn-ea"/>
              <a:cs typeface="+mn-ea"/>
              <a:sym typeface="+mn-lt"/>
            </a:endParaRPr>
          </a:p>
        </p:txBody>
      </p:sp>
      <p:sp>
        <p:nvSpPr>
          <p:cNvPr id="1049542"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44"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46"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548"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50"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52"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54"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56"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5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建立家庭支持系统：与孩子的家庭成员保持良好沟通，共同支持孩子克服困难和挫折感</a:t>
            </a:r>
            <a:endParaRPr sz="2000" err="1">
              <a:solidFill>
                <a:schemeClr val="tx1">
                  <a:lumMod val="75000"/>
                  <a:lumOff val="25000"/>
                </a:schemeClr>
              </a:solidFill>
              <a:latin typeface="+mn-ea"/>
              <a:ea typeface="+mn-ea"/>
              <a:cs typeface="+mn-ea"/>
              <a:sym typeface="+mn-lt"/>
            </a:endParaRPr>
          </a:p>
        </p:txBody>
      </p:sp>
      <p:sp>
        <p:nvSpPr>
          <p:cNvPr id="104956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积极反馈：给予孩子正面的肯定和鼓励，增强他们的自信心</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600" name="标题 1"/>
          <p:cNvSpPr>
            <a:spLocks noGrp="1"/>
          </p:cNvSpPr>
          <p:nvPr>
            <p:ph type="title" idx="2"/>
          </p:nvPr>
        </p:nvSpPr>
        <p:spPr/>
        <p:txBody>
          <a:bodyPr/>
          <a:lstStyle/>
          <a:p>
            <a:r>
              <a:rPr lang="zh-CN" altLang="en-US"/>
              <a:t>倾听与理解</a:t>
            </a:r>
            <a:endParaRPr lang="zh-CN" altLang="en-US"/>
          </a:p>
        </p:txBody>
      </p:sp>
      <p:sp>
        <p:nvSpPr>
          <p:cNvPr id="1049602"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倾听幼儿的感受和想法，给予关注和支持。</a:t>
            </a:r>
            <a:endParaRPr lang="zh-CN" altLang="en-US" sz="1200" spc="150">
              <a:solidFill>
                <a:schemeClr val="tx1">
                  <a:lumMod val="65000"/>
                  <a:lumOff val="35000"/>
                </a:schemeClr>
              </a:solidFill>
              <a:latin typeface="+mn-ea"/>
              <a:sym typeface="+mn-ea"/>
            </a:endParaRPr>
          </a:p>
        </p:txBody>
      </p:sp>
      <p:sp>
        <p:nvSpPr>
          <p:cNvPr id="1049604"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理解幼儿的情绪和需求，避免指责和批评。</a:t>
            </a:r>
            <a:endParaRPr lang="zh-CN" altLang="en-US" sz="1200" spc="150">
              <a:solidFill>
                <a:schemeClr val="tx1">
                  <a:lumMod val="65000"/>
                  <a:lumOff val="35000"/>
                </a:schemeClr>
              </a:solidFill>
              <a:latin typeface="+mn-ea"/>
              <a:sym typeface="+mn-ea"/>
            </a:endParaRPr>
          </a:p>
        </p:txBody>
      </p:sp>
      <p:sp>
        <p:nvSpPr>
          <p:cNvPr id="1049606"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鼓励幼儿表达自己的情感和困惑，提供积极的反馈和指导。</a:t>
            </a:r>
            <a:endParaRPr lang="zh-CN" altLang="en-US" sz="1200" spc="150">
              <a:solidFill>
                <a:schemeClr val="tx1">
                  <a:lumMod val="65000"/>
                  <a:lumOff val="35000"/>
                </a:schemeClr>
              </a:solidFill>
              <a:latin typeface="+mn-ea"/>
              <a:sym typeface="+mn-ea"/>
            </a:endParaRPr>
          </a:p>
        </p:txBody>
      </p:sp>
      <p:sp>
        <p:nvSpPr>
          <p:cNvPr id="1049608"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通过倾听和理解，建立信任和亲密的关系，帮助幼儿克服困难和挫折感。</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648" name="标题 1"/>
          <p:cNvSpPr>
            <a:spLocks noGrp="1"/>
          </p:cNvSpPr>
          <p:nvPr>
            <p:ph type="title" idx="2"/>
          </p:nvPr>
        </p:nvSpPr>
        <p:spPr/>
        <p:txBody>
          <a:bodyPr/>
          <a:lstStyle/>
          <a:p>
            <a:r>
              <a:rPr lang="zh-CN" altLang="en-US"/>
              <a:t>表扬与鼓励</a:t>
            </a:r>
            <a:endParaRPr lang="zh-CN" altLang="en-US"/>
          </a:p>
        </p:txBody>
      </p:sp>
      <p:sp>
        <p:nvSpPr>
          <p:cNvPr id="1049650"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652"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654"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656"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658"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660"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662"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664"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666"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表扬与鼓励的作用：激发幼儿的内驱力，促进其自我价值的实现</a:t>
            </a:r>
            <a:endParaRPr lang="zh-CN" altLang="en-US" sz="2400">
              <a:latin typeface="+mn-ea"/>
              <a:ea typeface="+mn-ea"/>
            </a:endParaRPr>
          </a:p>
        </p:txBody>
      </p:sp>
      <p:sp>
        <p:nvSpPr>
          <p:cNvPr id="1049668"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表扬与鼓励的方法：注重细节，及时反馈，多样化表达</a:t>
            </a:r>
            <a:endParaRPr lang="zh-CN" altLang="en-US" sz="2400">
              <a:latin typeface="+mn-ea"/>
              <a:ea typeface="+mn-ea"/>
            </a:endParaRPr>
          </a:p>
        </p:txBody>
      </p:sp>
      <p:sp>
        <p:nvSpPr>
          <p:cNvPr id="1049670"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表扬：肯定幼儿的努力和进步，增强其自信心</a:t>
            </a:r>
            <a:endParaRPr lang="zh-CN" altLang="en-US" sz="2400">
              <a:latin typeface="+mn-ea"/>
              <a:ea typeface="+mn-ea"/>
            </a:endParaRPr>
          </a:p>
        </p:txBody>
      </p:sp>
      <p:sp>
        <p:nvSpPr>
          <p:cNvPr id="1049672"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鼓励：鼓励幼儿勇敢面对困难和挫折，培养其积极心态</a:t>
            </a:r>
            <a:endParaRPr lang="zh-CN" altLang="en-US" sz="2400">
              <a:latin typeface="+mn-ea"/>
              <a:ea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https://d.book118.com/228142104060006031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 文档标题内容"/>
  <p:tag name="KSO_WM_UNIT_TYPE" val="a"/>
  <p:tag name="KSO_WM_UNIT_VALUE" val="18"/>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EXT_FILL_FORE_SCHEMECOLOR_INDEX" val="6"/>
  <p:tag name="KSO_WM_UNIT_TEXT_FILL_FORE_SCHEMECOLOR_INDEX_BRIGHTNESS" val="0"/>
  <p:tag name="KSO_WM_UNIT_TEXT_FILL_TYPE" val="1"/>
  <p:tag name="KSO_WM_UNIT_TYPE" val="b"/>
  <p:tag name="KSO_WM_UNIT_VALUE" val="32"/>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2*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3*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7"/>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36.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EXT_FILL_FORE_SCHEMECOLOR_INDEX" val="2"/>
  <p:tag name="KSO_WM_UNIT_TEXT_FILL_FORE_SCHEMECOLOR_INDEX_BRIGHTNESS" val="0"/>
  <p:tag name="KSO_WM_UNIT_TEXT_FILL_TYPE" val="1"/>
  <p:tag name="KSO_WM_UNIT_TYPE" val="e"/>
  <p:tag name="KSO_WM_UNIT_VALUE" val="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5*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添加文本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添加文本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6*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7*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8*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9*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0*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1"/>
  <p:tag name="KSO_WM_UNIT_PRESET_TEXT" val="感谢您的观看"/>
  <p:tag name="KSO_WM_UNIT_TYPE" val="a"/>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0*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15"/>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1*a*1"/>
  <p:tag name="KSO_WM_UNIT_INDEX" val="1"/>
  <p:tag name="KSO_WM_UNIT_ISCONTENTSTITLE" val="0"/>
  <p:tag name="KSO_WM_UNIT_ISNUMDGMTITLE" val="0"/>
  <p:tag name="KSO_WM_UNIT_LAYERLEVEL" val="1"/>
  <p:tag name="KSO_WM_UNIT_NOCLEAR" val="0"/>
  <p:tag name="KSO_WM_UNIT_PRESET_TEXT" val="单击此处添加 文档标题内容"/>
  <p:tag name="KSO_WM_UNIT_TYPE" val="a"/>
  <p:tag name="KSO_WM_UNIT_VALUE" val="18"/>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EXT_FILL_FORE_SCHEMECOLOR_INDEX" val="6"/>
  <p:tag name="KSO_WM_UNIT_TEXT_FILL_FORE_SCHEMECOLOR_INDEX_BRIGHTNESS" val="0"/>
  <p:tag name="KSO_WM_UNIT_TEXT_FILL_TYPE" val="1"/>
  <p:tag name="KSO_WM_UNIT_TYPE" val="b"/>
  <p:tag name="KSO_WM_UNIT_VALUE" val="32"/>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custom20230915_1*f*1"/>
  <p:tag name="KSO_WM_UNIT_INDEX" val="1"/>
  <p:tag name="KSO_WM_UNIT_LAYERLEVEL" val="1"/>
  <p:tag name="KSO_WM_UNIT_NOCLEAR" val="0"/>
  <p:tag name="KSO_WM_UNIT_PRESET_TEXT" val="汇报人：WPS"/>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108.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915"/>
  <p:tag name="KSO_WM_TEMPLATE_MASTER_TYPE" val="0"/>
  <p:tag name="KSO_WM_TEMPLATE_SUBCATEGORY" val="29"/>
  <p:tag name="KSO_WM_TEMPLATE_THUMBS_INDEX" val="1、9"/>
</p:tagLst>
</file>

<file path=ppt/tags/tag10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7"/>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1_1"/>
  <p:tag name="KSO_WM_UNIT_INDEX" val="1_1_1"/>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1_2"/>
  <p:tag name="KSO_WM_UNIT_INDEX" val="1_1_2"/>
  <p:tag name="KSO_WM_UNIT_LAYERLEVEL" val="1_1_1"/>
  <p:tag name="KSO_WM_UNIT_PRESET_TEXT" val="01"/>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1_1"/>
  <p:tag name="KSO_WM_UNIT_INDEX" val="1_1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2_1"/>
  <p:tag name="KSO_WM_UNIT_INDEX" val="1_2_1"/>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2_2"/>
  <p:tag name="KSO_WM_UNIT_INDEX" val="1_2_2"/>
  <p:tag name="KSO_WM_UNIT_LAYERLEVEL" val="1_1_1"/>
  <p:tag name="KSO_WM_UNIT_PRESET_TEXT" val="02"/>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2_1"/>
  <p:tag name="KSO_WM_UNIT_INDEX" val="1_2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3_2"/>
  <p:tag name="KSO_WM_UNIT_INDEX" val="1_3_2"/>
  <p:tag name="KSO_WM_UNIT_LAYERLEVEL" val="1_1_1"/>
  <p:tag name="KSO_WM_UNIT_PRESET_TEXT" val="03"/>
  <p:tag name="KSO_WM_UNIT_SUBTYPE" val="d"/>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3_1"/>
  <p:tag name="KSO_WM_UNIT_INDEX" val="1_3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4_1"/>
  <p:tag name="KSO_WM_UNIT_INDEX" val="1_4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4_2"/>
  <p:tag name="KSO_WM_UNIT_INDEX" val="1_4_2"/>
  <p:tag name="KSO_WM_UNIT_LAYERLEVEL" val="1_1_1"/>
  <p:tag name="KSO_WM_UNIT_PRESET_TEXT" val="04"/>
  <p:tag name="KSO_WM_UNIT_SUBTYPE" val="d"/>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4_1"/>
  <p:tag name="KSO_WM_UNIT_INDEX" val="1_4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5_1"/>
  <p:tag name="KSO_WM_UNIT_INDEX" val="1_5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5_2"/>
  <p:tag name="KSO_WM_UNIT_INDEX" val="1_5_2"/>
  <p:tag name="KSO_WM_UNIT_LAYERLEVEL" val="1_1_1"/>
  <p:tag name="KSO_WM_UNIT_PRESET_TEXT" val="05"/>
  <p:tag name="KSO_WM_UNIT_SUBTYPE" val="d"/>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5_1"/>
  <p:tag name="KSO_WM_UNIT_INDEX" val="1_5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6_1"/>
  <p:tag name="KSO_WM_UNIT_INDEX" val="1_6_1"/>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6_2"/>
  <p:tag name="KSO_WM_UNIT_INDEX" val="1_6_2"/>
  <p:tag name="KSO_WM_UNIT_LAYERLEVEL" val="1_1_1"/>
  <p:tag name="KSO_WM_UNIT_PRESET_TEXT" val="06"/>
  <p:tag name="KSO_WM_UNIT_SUBTYPE" val="d"/>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6_1"/>
  <p:tag name="KSO_WM_UNIT_INDEX" val="1_6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28.xml><?xml version="1.0" encoding="utf-8"?>
<p:tagLst xmlns:p="http://schemas.openxmlformats.org/presentationml/2006/main">
  <p:tag name="KSO_WM_BEAUTIFY_FLAG" val="#wm#"/>
  <p:tag name="KSO_WM_DIAGRAM_GROUP_CODE" val="l1-1"/>
  <p:tag name="KSO_WM_SLIDE_DIAGTYPE" val="l"/>
  <p:tag name="KSO_WM_SLIDE_ID" val="custom20230915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0.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1"/>
  <p:tag name="KSO_WM_UNIT_CONTENT_GROUP_TYPE" val="contentchip"/>
  <p:tag name="KSO_WM_UNIT_DIAGRAM_ISNUMVISUAL" val="0"/>
  <p:tag name="KSO_WM_UNIT_DIAGRAM_ISREFERUNIT" val="0"/>
  <p:tag name="KSO_WM_UNIT_HIGHLIGHT" val="0"/>
  <p:tag name="KSO_WM_UNIT_ID" val="custom20230915_7*e*1"/>
  <p:tag name="KSO_WM_UNIT_INDEX" val="1"/>
  <p:tag name="KSO_WM_UNIT_LAYERLEVEL" val="1"/>
  <p:tag name="KSO_WM_UNIT_NOCLEAR" val="0"/>
  <p:tag name="KSO_WM_UNIT_PRESET_TEXT" val="01"/>
  <p:tag name="KSO_WM_UNIT_TEXT_FILL_FORE_SCHEMECOLOR_INDEX" val="2"/>
  <p:tag name="KSO_WM_UNIT_TEXT_FILL_FORE_SCHEMECOLOR_INDEX_BRIGHTNESS" val="0"/>
  <p:tag name="KSO_WM_UNIT_TEXT_FILL_TYPE" val="1"/>
  <p:tag name="KSO_WM_UNIT_TYPE" val="e"/>
  <p:tag name="KSO_WM_UNIT_VALUE" val="4"/>
</p:tagLst>
</file>

<file path=ppt/tags/tag131.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58.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1.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4.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7.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71.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1"/>
  <p:tag name="KSO_WM_UNIT_CONTENT_GROUP_TYPE" val="contentchip"/>
  <p:tag name="KSO_WM_UNIT_DIAGRAM_ISNUMVISUAL" val="0"/>
  <p:tag name="KSO_WM_UNIT_DIAGRAM_ISREFERUNIT" val="0"/>
  <p:tag name="KSO_WM_UNIT_HIGHLIGHT" val="0"/>
  <p:tag name="KSO_WM_UNIT_ID" val="custom20230915_7*e*1"/>
  <p:tag name="KSO_WM_UNIT_INDEX" val="1"/>
  <p:tag name="KSO_WM_UNIT_LAYERLEVEL" val="1"/>
  <p:tag name="KSO_WM_UNIT_NOCLEAR" val="0"/>
  <p:tag name="KSO_WM_UNIT_PRESET_TEXT" val="02"/>
  <p:tag name="KSO_WM_UNIT_TEXT_FILL_FORE_SCHEMECOLOR_INDEX" val="2"/>
  <p:tag name="KSO_WM_UNIT_TEXT_FILL_FORE_SCHEMECOLOR_INDEX_BRIGHTNESS" val="0"/>
  <p:tag name="KSO_WM_UNIT_TEXT_FILL_TYPE" val="1"/>
  <p:tag name="KSO_WM_UNIT_TYPE" val="e"/>
  <p:tag name="KSO_WM_UNIT_VALUE" val="4"/>
</p:tagLst>
</file>

<file path=ppt/tags/tag172.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7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87.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90.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93.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96.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1_1"/>
  <p:tag name="KSO_WM_UNIT_INDEX" val="1_1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4_1"/>
  <p:tag name="KSO_WM_UNIT_INDEX" val="1_4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2_1"/>
  <p:tag name="KSO_WM_UNIT_INDEX" val="1_2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3_1"/>
  <p:tag name="KSO_WM_UNIT_INDEX" val="1_3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9000015258789,&quot;width&quot;:863.7000122070312}"/>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219.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20.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1"/>
  <p:tag name="KSO_WM_UNIT_CONTENT_GROUP_TYPE" val="contentchip"/>
  <p:tag name="KSO_WM_UNIT_DIAGRAM_ISNUMVISUAL" val="0"/>
  <p:tag name="KSO_WM_UNIT_DIAGRAM_ISREFERUNIT" val="0"/>
  <p:tag name="KSO_WM_UNIT_HIGHLIGHT" val="0"/>
  <p:tag name="KSO_WM_UNIT_ID" val="custom20230915_7*e*1"/>
  <p:tag name="KSO_WM_UNIT_INDEX" val="1"/>
  <p:tag name="KSO_WM_UNIT_LAYERLEVEL" val="1"/>
  <p:tag name="KSO_WM_UNIT_NOCLEAR" val="0"/>
  <p:tag name="KSO_WM_UNIT_PRESET_TEXT" val="03"/>
  <p:tag name="KSO_WM_UNIT_TEXT_FILL_FORE_SCHEMECOLOR_INDEX" val="2"/>
  <p:tag name="KSO_WM_UNIT_TEXT_FILL_FORE_SCHEMECOLOR_INDEX_BRIGHTNESS" val="0"/>
  <p:tag name="KSO_WM_UNIT_TEXT_FILL_TYPE" val="1"/>
  <p:tag name="KSO_WM_UNIT_TYPE" val="e"/>
  <p:tag name="KSO_WM_UNIT_VALUE" val="4"/>
</p:tagLst>
</file>

<file path=ppt/tags/tag221.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5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0">
      <a:dk1>
        <a:srgbClr val="000000"/>
      </a:dk1>
      <a:lt1>
        <a:srgbClr val="FFFFFF"/>
      </a:lt1>
      <a:dk2>
        <a:srgbClr val="233D31"/>
      </a:dk2>
      <a:lt2>
        <a:srgbClr val="FFFCF2"/>
      </a:lt2>
      <a:accent1>
        <a:srgbClr val="305242"/>
      </a:accent1>
      <a:accent2>
        <a:srgbClr val="526435"/>
      </a:accent2>
      <a:accent3>
        <a:srgbClr val="747628"/>
      </a:accent3>
      <a:accent4>
        <a:srgbClr val="97881A"/>
      </a:accent4>
      <a:accent5>
        <a:srgbClr val="B99A0D"/>
      </a:accent5>
      <a:accent6>
        <a:srgbClr val="DBAC00"/>
      </a:accent6>
      <a:hlink>
        <a:srgbClr val="0563C1"/>
      </a:hlink>
      <a:folHlink>
        <a:srgbClr val="954F72"/>
      </a:folHlink>
    </a:clrScheme>
    <a:fontScheme name="稻壳儿-常规宋体05">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2"/>
        </a:solidFill>
        <a:ln>
          <a:noFill/>
          <a:prstDash val="solid"/>
        </a:ln>
      </a:spPr>
      <a:bodyPr anchor="ctr" rtlCol="0" wrap="square">
        <a:noAutofit/>
      </a:bodyPr>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17</Slides>
  <Notes>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微软雅黑</vt:lpstr>
      <vt:lpstr>Wingdings</vt:lpstr>
      <vt:lpstr>仿宋</vt:lpstr>
      <vt:lpstr>Calibri Light</vt:lpstr>
      <vt:lpstr>宋体</vt:lpstr>
      <vt:lpstr>Office Theme</vt:lpstr>
      <vt:lpstr>帮助幼儿克服困难和挫折感</vt:lpstr>
      <vt:lpstr>目录</vt:lpstr>
      <vt:lpstr>了解幼儿面临困难和挫折的原因</vt:lpstr>
      <vt:lpstr>家庭因素</vt:lpstr>
      <vt:lpstr>教育环境</vt:lpstr>
      <vt:lpstr>社会影响</vt:lpstr>
      <vt:lpstr>个人因素</vt:lpstr>
      <vt:lpstr>分析幼儿面对困难和挫折的表现</vt:lpstr>
      <vt:lpstr>情绪反应</vt:lpstr>
      <vt:lpstr>行为变化</vt:lpstr>
      <vt:lpstr>心理问题</vt:lpstr>
      <vt:lpstr>生理反应</vt:lpstr>
      <vt:lpstr>提供有效的心理支持</vt:lpstr>
      <vt:lpstr>建立信任关系</vt:lpstr>
      <vt:lpstr>倾听与理解</vt:lpstr>
      <vt:lpstr>表扬与鼓励</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2024-09-08T09:43:38.238</cp:lastPrinted>
  <dcterms:created xsi:type="dcterms:W3CDTF">2024-09-08T01:43:38Z</dcterms:created>
  <dcterms:modified xsi:type="dcterms:W3CDTF">2024-09-08T01:43:40Z</dcterms:modified>
</cp:coreProperties>
</file>