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3615C-CC0A-4726-BFA1-5C8B6F59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A4477-E621-4B02-A279-22487F33F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1DCCC-23B0-4C39-9BEA-3E331F37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DCC4A-25BE-46EC-AFEE-8EC1396FC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ACE7A-556A-486C-89DD-5A37A56B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E367C-EC72-4D1D-8AC6-0305E278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7756E-81EB-444F-9E46-E4145004E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CA722-FAE7-4728-94D5-FDDC2599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88E93-7859-4A8D-BF96-3FEBF649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5BF83-3BD0-459A-B2CC-9F0BC12D9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4B5D5-BCD0-4289-A51A-40202E033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30700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改进工作作风的措施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改进工作作风的总体方案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针对员工个人的改进措施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针对企业层面的改进措施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针对政府层面的改进措施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14" r="31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当前社会中存在一些工作作风问题，如形式主义、官僚主义、脱离实际等，这些问题导致工作效率低下，影响社会经济发展。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政府高度重视工作作风问题，将其作为推进国家治理体系和治理能力现代化的重要内容之一。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政府关注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通过改进工作作风，提高工作效率，增强服务意识，促进社会和谐稳定发展。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改进工作作风是全面从严治党、推进反腐斗争的重要举措，是全面深化改革、推进治理体系和治理能力现代化的必然要求，也是提高党的执政能力和领导水平的现实需要。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50" r="21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改进工作作风的总体方案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通过培训课程、在线学习等方式，提高员工的专业技能和职业素养。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加强团队建设，提高员工之间的沟通与协作能力。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加强服务理念教育，提高员工的服务意识和服务质量。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加强教育培训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优化审批流程，减少不必要的环节，提高工作效率。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简化审批流程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制定详细的工作流程，明确工作职责和任务分配。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强化流程管理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加强工作流程的公开透明度，让员工了解工作进展情况。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提升流程透明度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成立专门的监督机构，对员工的工作进行监督和指导。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58" r="9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设立监督机构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培养员工的监督意识，鼓励员工积极反映问题。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强化监督意识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建立合理的奖惩机制，对表现优秀的员工进行奖励，对工作不力的员工进行惩罚。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建立有效监督机制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针对员工个人的改进措施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提供多元化的学习资源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鼓励员工自我学习，提供内部和外部的学习资源，如图书、网络课程等。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设立员工晋升机制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通过设立明确的晋升标准和程序，激励员工积极提升自身能力，提高工作积极性。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建立完善的员工培训机制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定期组织员工参加专业技能、团队合作、职业素养等方面的培训，提高员工整体素质。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鼓励员工之间互相支持、协作，培养积极向上的工作态度。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建立积极向上的工作氛围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通过团队活动增强团队凝聚力，提高员工参与度。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定期开展团队建设活动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选拔优秀员工作为榜样，鼓励其他员工向他们学习，树立正确的工作态度。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设立员工榜样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加强员工工作态度引导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https://d.book118.com/228143070027006024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2024-08-31T03:55:17.544</cp:lastPrinted>
  <dcterms:created xsi:type="dcterms:W3CDTF">2024-08-30T19:55:17Z</dcterms:created>
  <dcterms:modified xsi:type="dcterms:W3CDTF">2024-08-30T19:55:19Z</dcterms:modified>
</cp:coreProperties>
</file>