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138C9-1579-403B-9190-2775CB43C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FB66B-C12A-45EA-8706-34E679CD0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0BC92-3DE3-4CD5-98E9-B101F4D76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C034C-1039-46E6-B352-DECA46E0D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7EE75D-7801-41E7-8CAA-A325F3A43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DF0D44-7116-4FAE-816D-82766B59C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597A11-BC9B-40D4-8DCB-49B51F808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C22B6-4253-489F-80DB-7F7B6FE2D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9F942-E969-4B65-A2B6-4B529F3C3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EC448-68FE-44A7-9EB9-11C0146CA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E7D72-D803-418E-BADD-6E4D6766F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36" r:id="rId2"/>
    <p:sldLayoutId id="2147487137" r:id="rId3"/>
    <p:sldLayoutId id="2147487138" r:id="rId4"/>
    <p:sldLayoutId id="2147487139" r:id="rId5"/>
    <p:sldLayoutId id="2147487140" r:id="rId6"/>
    <p:sldLayoutId id="2147487141" r:id="rId7"/>
    <p:sldLayoutId id="2147487142" r:id="rId8"/>
    <p:sldLayoutId id="2147487143" r:id="rId9"/>
    <p:sldLayoutId id="2147487144" r:id="rId10"/>
    <p:sldLayoutId id="214748714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43071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诵诗词活动方案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活动背景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活动安排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活动效果评估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结语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诗词文化的重要性</a:t>
            </a:r>
            <a:endParaRPr lang="zh-CN" altLang="en-US"/>
          </a:p>
        </p:txBody>
      </p:sp>
      <p:sp>
        <p:nvSpPr>
          <p:cNvPr id="104892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培养创新思维和想象力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增强民族自豪感和凝聚力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传承中华优秀传统文化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提高文化素养和审美能力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当前诗词文化传承的挑战</a:t>
            </a:r>
            <a:endParaRPr lang="zh-CN" altLang="en-US"/>
          </a:p>
        </p:txBody>
      </p:sp>
      <p:sp>
        <p:nvSpPr>
          <p:cNvPr id="1048980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现代社会对传统文化冲击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诗词文化传承方式单一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青少年对诗词兴趣不足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诗词文化传承缺乏创新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举办诵诗词活动的目的和意义</a:t>
            </a:r>
            <a:endParaRPr lang="zh-CN" altLang="en-US"/>
          </a:p>
        </p:txBody>
      </p:sp>
      <p:sp>
        <p:nvSpPr>
          <p:cNvPr id="10490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传承和弘扬中华优秀传统文化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丰富人们的精神文化生活，增强文化自信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促进诗词爱好者之间的交流与学习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提高人们对诗词的鉴赏能力和审美水平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活动目标</a:t>
            </a:r>
            <a:endParaRPr lang="zh-CN" altLang="en-US"/>
          </a:p>
        </p:txBody>
      </p:sp>
      <p:sp>
        <p:nvSpPr>
          <p:cNvPr id="104909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提升参与者对诗词的欣赏能力</a:t>
            </a:r>
            <a:endParaRPr lang="zh-CN" altLang="en-US"/>
          </a:p>
        </p:txBody>
      </p:sp>
      <p:sp>
        <p:nvSpPr>
          <p:cNvPr id="104914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激发对诗词的兴趣和热情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培养对诗词的审美意识和鉴赏能力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了解诗词的创作背景和内涵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提高对诗词的感悟和理解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培养参与者的语言表达能力</a:t>
            </a:r>
            <a:endParaRPr lang="zh-CN" altLang="en-US"/>
          </a:p>
        </p:txBody>
      </p:sp>
      <p:sp>
        <p:nvSpPr>
          <p:cNvPr id="1049202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提升参与者的口头表达能力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培养参与者的自信心和勇气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增强参与者的语言组织能力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帮助参与者更好地理解和运用语言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增强参与者的文化自信心</a:t>
            </a:r>
            <a:endParaRPr lang="zh-CN" altLang="en-US"/>
          </a:p>
        </p:txBody>
      </p:sp>
      <p:sp>
        <p:nvSpPr>
          <p:cNvPr id="10492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提升参与者对诗词的欣赏能力和理解水平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培养参与者的文化素养和审美情趣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激发参与者的民族自豪感和文化自信心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促进参与者对中华优秀传统文化的传承和发展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活动内容</a:t>
            </a:r>
            <a:endParaRPr lang="zh-CN" altLang="en-US"/>
          </a:p>
        </p:txBody>
      </p:sp>
      <p:sp>
        <p:nvSpPr>
          <p:cNvPr id="104931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诗词朗诵</a:t>
            </a:r>
            <a:endParaRPr lang="zh-CN" altLang="en-US"/>
          </a:p>
        </p:txBody>
      </p:sp>
      <p:sp>
        <p:nvSpPr>
          <p:cNvPr id="1049366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朗诵形式：个人或团体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朗诵内容：经典诗词或自创作品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朗诵技巧：语音、语调、节奏、情感表达等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朗诵场地：室内或室外，如公园、广场等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诗词创作</a:t>
            </a:r>
            <a:endParaRPr lang="zh-CN" altLang="en-US"/>
          </a:p>
        </p:txBody>
      </p:sp>
      <p:sp>
        <p:nvSpPr>
          <p:cNvPr id="10494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创作主题：围绕主题进行创作，表达真情实感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创作形式：自由体、格律体等，鼓励创新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创作时间：提前布置，留出足够时间进行创作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创作要求：注重诗词的艺术性和思想性，鼓励个性化表达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https://d.book118.com/228143071036006025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诵诗词活动方案</vt:lpstr>
      <vt:lpstr>目录</vt:lpstr>
      <vt:lpstr>活动背景</vt:lpstr>
      <vt:lpstr>诗词文化的重要性</vt:lpstr>
      <vt:lpstr>当前诗词文化传承的挑战</vt:lpstr>
      <vt:lpstr>举办诵诗词活动的目的和意义</vt:lpstr>
      <vt:lpstr>活动目标</vt:lpstr>
      <vt:lpstr>提升参与者对诗词的欣赏能力</vt:lpstr>
      <vt:lpstr>培养参与者的语言表达能力</vt:lpstr>
      <vt:lpstr>增强参与者的文化自信心</vt:lpstr>
      <vt:lpstr>活动内容</vt:lpstr>
      <vt:lpstr>诗词朗诵</vt:lpstr>
      <vt:lpstr>诗词创作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2024-09-01T20:09:03.775</cp:lastPrinted>
  <dcterms:created xsi:type="dcterms:W3CDTF">2024-09-01T12:09:03Z</dcterms:created>
  <dcterms:modified xsi:type="dcterms:W3CDTF">2024-09-01T12:09:06Z</dcterms:modified>
</cp:coreProperties>
</file>