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8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6D814-D16E-4DCD-B601-A7E6BE65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91A19-A118-46CD-AFDD-11434B84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8DB1F-CDFB-4A8D-A2C2-15E85DB80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63D9E-BAE5-44D2-8FB4-8DC6C703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DAD19-532B-4987-B8D9-508A5033A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FA0D3A-D95E-4E6F-B77E-BF7127E27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3DA68E-6023-40AE-B8F8-B45B979F5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66975-13E0-4CCA-8CE4-C57127E06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17F7E-2B85-46D8-B51F-3C0F47EA1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CC291-D87B-44D4-966D-14BF11026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599AF-7C0B-4D8A-BAF2-4AAB392E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70" r:id="rId2"/>
    <p:sldLayoutId id="2147491371" r:id="rId3"/>
    <p:sldLayoutId id="2147491372" r:id="rId4"/>
    <p:sldLayoutId id="2147491373" r:id="rId5"/>
    <p:sldLayoutId id="2147491374" r:id="rId6"/>
    <p:sldLayoutId id="2147491375" r:id="rId7"/>
    <p:sldLayoutId id="2147491376" r:id="rId8"/>
    <p:sldLayoutId id="2147491377" r:id="rId9"/>
    <p:sldLayoutId id="2147491378" r:id="rId10"/>
    <p:sldLayoutId id="21474913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002323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2024跨境电商发展机遇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全球电商市场趋势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跨境电商政策环境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跨境电商物流发展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跨境电商消费者行为变化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跨境电商技术创新与模式创新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https://d.book118.com/235000232330011120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2024跨境电商发展机遇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2024-09-23T15:47:37.252</cp:lastPrinted>
  <dcterms:created xsi:type="dcterms:W3CDTF">2024-09-23T07:47:37Z</dcterms:created>
  <dcterms:modified xsi:type="dcterms:W3CDTF">2024-09-23T07:47:40Z</dcterms:modified>
</cp:coreProperties>
</file>