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254DA-81D4-4E2E-A2B3-8E9CB09FF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B1578-04D5-4360-BB8C-ED5FF520C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4B045-9670-47F0-9516-8F31527EA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2FD5B-B507-411A-A923-FF2B8BEEE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00253C-9618-4766-9D3E-12E734016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DD0559-256C-4392-8550-BE42EE231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658070-247B-45DD-9F65-9455978C6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4D749-3503-4971-A862-2998C84CF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A4505-C778-44F9-AB89-CC0DE7940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6627A-9B23-4905-882C-09A877A7B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F43EF-3EC3-495F-9D34-E68244809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00244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商贸仓储企业隐患排查治理流程优化培训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现有隐患排查治理流程分析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流程优化方法与工具介绍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商贸仓储企业隐患排查治理流程优化方案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员工培训与意识提升策略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41" r="133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隐患是指商贸仓储企业中存在的可能导致事故发生的物的危险状态、人的不安全行为和管理上的缺陷。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根据隐患的性质和可能造成的后果，商贸仓储企业隐患可分为一般隐患和重大隐患。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954" r="1195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商贸仓储企业常见隐患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包括电气线路老化、违规使用明火、易燃易爆物品存储不当等。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包括安保措施不到位、监控设备不完善、员工安全意识薄弱等。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包括车辆管理不规范、驾驶员安全意识不强、道路状况不佳等。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包括货物堆放不规范、装卸操作不当、存储设备老化等。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火灾隐患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盗窃隐患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交通事故隐患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货物损坏隐患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通过排查治理隐患，可以及时发现和消除事故发生的潜在因素，降低事故发生的概率。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排查治理隐患有助于改善员工的工作环境和安全条件，保障员工的生命安全和身体健康。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隐患排查治理可以减少事故给企业带来的直接和间接经济损失，提高企业的经济效益和市场竞争力。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建立健全的隐患排查治理机制，有助于企业实现安全生产和可持续发展，树立良好的企业形象和社会声誉。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现有隐患排查治理流程分析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目前商贸仓储企业主要依赖人工巡检和定期报告来发现隐患，手段相对单一，容易漏检。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隐患排查手段单一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治理流程繁琐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从发现隐患到治理完成，涉及多个部门和环节，流程繁琐，导致治理效率低下。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各部门之间信息沟通不畅，存在信息断层和重复工作的情况。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流程现状及存在问题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由于排查手段单一，难以覆盖所有隐患，存在漏检的风险。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208" r="22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排查不全面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繁琐的治理流程导致治理不及时，可能延误最佳治理时机。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治理不及时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信息沟通不畅导致资源浪费，包括人力、物力和时间等。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流程瓶颈与效率损失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某商贸仓储企业在隐患排查治理过程中存在诸多问题，如排查不全面、治理不及时等。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该企业采用人工巡检和定期报告的方式进行隐患排查，但由于手段单一且人员技能水平参差不齐，导致部分隐患被漏检。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发现隐患后，该企业按照传统流程进行治理，涉及多个部门和环节，流程繁琐且效率低下。同时，由于信息沟通不畅，存在重复工作和资源浪费的情况。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经过一段时间的治理，该企业成功消除了部分隐患，但由于排查不全面和治理不及时等原因，仍有部分隐患未得到及时治理，对企业的安全生产造成了一定的影响。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案例分析：某企业隐患排查治理实例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流程优化方法与工具介绍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通过对现有流程进行全面分析，找出瓶颈和问题，重新设计更加高效、合理的流程。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流程再造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在现有流程基础上，不断寻求改进机会，逐步提升流程效率和效果。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借鉴行业内外优秀企业的先进流程，进行对比分析，找出差距并制定改进措施。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标杆管理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流程优化方法论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流程分析工具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用图形方式表示流程中各个环节和步骤，便于直观理解和分析。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运用统计学方法，对流程数据进行收集、整理、分析，找出问题所在。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通过因果图等工具，分析流程中问题的原因和结果，为制定改进措施提供依据。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移动应用与智能设备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利用移动应用、智能设备等手段，实现流程的实时监控、远程管理和自动化操作，提高流程执行效率和质量。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自动化办公系统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通过自动化办公系统实现流程的电子化、自动化，提高处理效率。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运用大数据分析、数据挖掘等技术，对流程数据进行深度分析，发现问题和规律，为优化提供决策支持。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信息化手段在流程优化中应用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https://d.book118.com/235000244333011110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2024-09-16T10:50:07.340</cp:lastPrinted>
  <dcterms:created xsi:type="dcterms:W3CDTF">2024-09-16T02:50:07Z</dcterms:created>
  <dcterms:modified xsi:type="dcterms:W3CDTF">2024-09-16T02:50:09Z</dcterms:modified>
</cp:coreProperties>
</file>