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  <p:sldMasterId id="214748371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28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image" Target="../media/image8.jpe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image" Target="../media/image8.jpeg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125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0.png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image" Target="../media/image10.png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8.jpeg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image" Target="../media/image11.png" /><Relationship Id="rId6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image" Target="../media/image10.png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image" Target="../media/image11.png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image" Target="../media/image11.png" /><Relationship Id="rId8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4CC52-32C9-45D6-A84B-D06CBE5A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7AFB5-E743-486E-855C-580F24AA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5E549-336E-47FF-AD20-4132CBFF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5CD3F-E20D-4FB1-B32A-550EF7E0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4BFEE-7DA4-4CA3-8E28-BEF26C1D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563A5-7015-4DB1-AEB9-7E60CA48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CA0FA-54EE-4473-9727-E8385A61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26D43-92BB-41DB-A72F-A4BC9883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E6941-2890-4DE1-8CA5-4ADC89EEF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C675-7778-449E-90B6-C9F275B0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C334E-5CB0-42F4-AF26-B1B698756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13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2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51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66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7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84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8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01313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DOGCOME宠物店社群营销策略研究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社会的发展和人们生活水平的提高，宠物店行业正逐渐成为一个繁荣且具有潜力的市场。在竞争激烈的市场环境中，如何通过有效的营销策略来提高品牌知名度、促进销售、改善用户关系等，成为了宠物店经营管理的关键。本次演示以DOGCOME宠物店为例，对其社群营销策略进行深入研究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在当前的宠物店行业中，市场竞争异常激烈。行业内主要的竞争对手包括其他宠物店、大型连锁宠物店以及线上宠物店等。为了在市场中脱颖而出，DOGCOME宠物店需要采取独特的营销策略来吸引消费者。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DOGCOME宠物店来说，其目标受众主要是宠物主人，包括但不限于狗、猫、兔等宠物主人。这些受众大多为年轻人，有一定的购买力，且注重宠物的健康和福利。他们往往如何为宠物提供更好的生活条件和健康护理，并愿意为此付出一定的费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针对目标受众的需求和痛点，DOGCOME宠物店可以选择以下社群营销策略：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1、营销：通过运营，发布与宠物相关的文章和资讯，提高品牌知名度；同时，开展线上活动，如有奖转发、评论抽奖等，增加用户互动和参与度。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2、营销：在平台上发布宠物相关资讯、图片和视频，利用的社交属性来吸引用户和互动；同时，可与宠物博主合作，共同推广品牌。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3、抖音营销：通过抖音平台发布短视频，展示宠物的可爱瞬间以及店内商品的使用方法，增加曝光度；同时，可邀请网红、宠物博主等进行直播带货，提高销售额。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3、抖音营销：通过抖音平台发布短视频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3、抖音营销：通过抖音平台发布短视频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1、营销：每两周发布一篇原创文章，预算为5000元/月；线上活动预算为2000元/次。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3、抖音营销：通过抖音平台发布短视频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2、营销：每天发布一条宠物相关动态，预算为3000元/月；与宠物博主合作推广预算为5000元/次。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3、抖音营销：通过抖音平台发布短视频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3、抖音营销：每周发布一条短视频，预算为4000元/月；邀请网红、宠物博主直播带货预算为元/次。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3、抖音营销：每周发布一条短视频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3、抖音营销：每周发布一条短视频，预算为4000元/月；邀请网红、宠物博主直播带货预算为元/次。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1、提高品牌知名度：通过多渠道的宣传推广，增加品牌曝光度，吸引更多潜在客户的。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2、增加销售量：通过线上活动的刺激以及与网红、宠物博主的合作带货，可以有效提高销售额。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3、抖音营销：每周发布一条短视频，预算为4000元/月；邀请网红、宠物博主直播带货预算为元/次。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3、改善用户关系：通过与用户的互动交流，如评论回复、私信沟通等，增强与用户的，提高用户满意度。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https://d.book118.com/235001313230011100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18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Calibri Light</vt:lpstr>
      <vt:lpstr>仿宋</vt:lpstr>
      <vt:lpstr>Office Theme</vt:lpstr>
      <vt:lpstr>DOGCOME宠物店社群营销策略研究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2024-09-08T14:57:05.344</cp:lastPrinted>
  <dcterms:created xsi:type="dcterms:W3CDTF">2024-09-08T06:57:05Z</dcterms:created>
  <dcterms:modified xsi:type="dcterms:W3CDTF">2024-09-08T06:57:11Z</dcterms:modified>
</cp:coreProperties>
</file>