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590B8-99AA-4A70-961C-E2712961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F811-7571-442F-AE33-6471CDF6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00639-D14B-4BA4-B474-1C63E1FB9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95B8E-8C4B-432A-AECF-601A6AF1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C2E4C-E3EA-4858-ABD8-ED319F037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85BC3-CD5F-45E4-A499-2840A6F1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622FD-14F6-481E-93DE-5EFF3E23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064FE-E622-4985-9600-73AD7D69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CD51C-5D8C-46E2-B5F8-3242A6BD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8B40C-76F7-48A8-A838-6289405F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98326-AC0A-403D-8B18-1D6A7031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10131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Python文件和数据格式化的输入输出流控制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文件基本操作与读写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数据格式化输出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异常处理与错误提示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文件与数据流高级应用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文件基本操作与读写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close()方法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用于关闭一个已打开的文件。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with语句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可自动管理文件的打开和关闭，即使在出现异常时也能确保文件被正确关闭。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open()函数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用于打开一个文件，并返回一个文件对象。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58" r="173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打开与关闭文件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read()方法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读取整个文件内容，返回一个字符串。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readline()方法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读取文件中的一行内容，返回一个字符串。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readlines()方法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读取文件中的所有行，返回一个字符串列表。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读取文件内容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write()方法：将一个字符串写入文件。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writelines()方法：将一个字符串列表写入文件。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追加模式：在打开文件时使用`'a'`模式，可将内容追加到文件末尾。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写入文件内容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os.path.dirname()函数：返回指定文件或目录的目录名。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os.path.join()函数：将多个路径组件合并为一个完整的路径。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os.path模块：提供了一系列用于处理文件路径的函数。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os.path.abspath()函数：返回指定路径的绝对路径。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os.path.basename()函数：返回指定文件或目录的基本名称。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文件路径处理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数据格式化输出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输出多个值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可以一次输出多个值，用逗号分隔。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默认输出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使用print()函数可以直接输出数据，默认以空格分隔，换行结束。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自定义分隔符和结束符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可以通过sep和end参数自定义分隔符和结束符。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使用print函数输出数据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使用%操作符和格式化字符串，可以格式化输出不同类型的数据。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使用%格式化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使用字符串的format方法，可以通过位置或关键字参数格式化输出数据。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使用format方法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在Python 3.6及以上版本，可以使用f-string格式化字符串，更加简洁易读。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使用f-string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格式化字符串方法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可以使用宽度字段来控制输出宽度，例如"%10s"表示输出宽度为10的字符串。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控制宽度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对于浮点数，可以使用精度字段来控制小数点后的位数，例如"%.2f"表示保留两位小数。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控制精度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控制输出宽度和精度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输出到指定文件或标准输出流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输出到文件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可以使用open函数打开文件，并将文件对象作为print函数的参数，将数据输出到文件中。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标准输出流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默认情况下，print函数将数据输出到标准输出流（即屏幕），也可以通过sys.stdout重定向到其他流。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通过Python内置的`sys`模块，可以访问标准输入流`sys.stdin`，进而读取从命令行或其他程序传入的数据。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使用`sys.stdin`读取标准输入流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使用`for line in sys.stdin`的方式，可以逐行读取从标准输入流传入的数据，便于对每一行数据进行处理。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逐行读取输入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从标准输入流读取数据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使用`input()`函数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Python内置的`input()`函数用于获取用户的输入数据，返回值为字符串类型。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提示用户输入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可以在`input()`函数中加入提示信息，以便用户知道需要输入什么类型的数据。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使用input函数获取用户输入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48" b="82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在获取用户输入后，需要对数据进行验证，以确保数据的合法性和准确性。可以使用条件语句和正则表达式等方式进行验证。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根据具体需求，对输入数据进行相应的处理，如去除空格、转换大小写、提取关键信息等。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对输入数据进行验证和处理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https://d.book118.com/235010131123011043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2024-09-05T04:08:10.488</cp:lastPrinted>
  <dcterms:created xsi:type="dcterms:W3CDTF">2024-09-04T20:08:10Z</dcterms:created>
  <dcterms:modified xsi:type="dcterms:W3CDTF">2024-09-04T20:08:12Z</dcterms:modified>
</cp:coreProperties>
</file>