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20399-A361-4331-B319-B20BD564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6E0CC-2A73-4245-97F3-0F4F1F01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A9C1B-868D-4C50-93BF-13AD6538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8B3EC-3124-4C3C-A682-4D53DDBC7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1D284-0BC1-42EF-A29A-4E2FC5AD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C254C-9B4C-41DF-82CC-8AFA9A765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0F752-D906-4255-94B1-44B6D4270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AB206-2AD4-44E4-94FF-7B6488E2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BD970-34CA-4EE2-A583-D9C998D2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00A08-C3F9-4884-A456-16C978C6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7E5F0-BDAE-4B3E-A858-C9ACDAEC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13040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社区主题活动计划书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活动风险控制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为了弘扬社区传统文化，增强居民对社区文化的认同感和自豪感。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社区文化传承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通过活动增进居民之间的交流与互动，营造和谐友好的社区氛围。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增进邻里关系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提供丰富多彩的活动，满足居民的精神文化需求，提高生活品质。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提高居民生活品质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传承和弘扬社区文化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通过活动让更多居民了解和传承本社区的传统文化。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增进邻里关系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加强居民间的互动与交流，形成和谐友好的社区关系。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丰富居民生活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提供多样化的活动，满足不同年龄层次居民的需求，提高生活品质。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XXXX年XX月XX日，上午XX点至下午XX点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社区广场及周边区域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节日或纪念日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利用节日或纪念日等特殊日期，组织相关主题活动，提高活动的纪念意义和影响力。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根据社区居民的兴趣和需求，选择受欢迎的主题，提高活动参与度和满意度。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社区文化特色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挖掘和利用社区的文化特色，将活动与社区文化相结合，增强社区认同感和凝聚力。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主题选择的原因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选择新颖、独特的主题，使活动具有创新性和吸引力，满足居民的好奇心和探索欲望。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设计丰富的互动环节，让居民在活动中互相交流、学习和分享，增强社区互动和人际交往。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将活动主题与公益事业相结合，倡导社区居民关注和参与公益事业，提升社区整体道德风尚。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主题的特色和亮点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利用社区公告、社交媒体、户外广告等多种渠道进行宣传，扩大活动知名度和影响力。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精心设计宣传语、海报和宣传片，突出主题特色和亮点，吸引居民关注和参与。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制定有效的推广策略，如合作推广、口碑推广等，提高活动参与率和满意度。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主题的宣传和推广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活动主持人开场致辞，介绍活动主题和目的。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邀请专业人士或嘉宾进行主题演讲，分享相关知识和经验。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设计游戏、问答等互动环节，增进参与者的交流与合作。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主持人总结活动内容，感谢参与，宣布活动结束。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开场环节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闭幕仪式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利用网络平台进行直播或在线交流，方便参与者随时参与。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在社区或公共场所举办实体活动，促进面对面交流与合作。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自愿报名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通过官方网站、社交媒体等渠道发布活动信息，鼓励居民自愿报名参加。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针对特定群体或个人发出邀请，确保活动的专业性和针对性。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活动形式和参与方式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邀请专业人士进行主题演讲，分享知识和经验。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组织舞蹈、音乐、朗诵等文艺节目，展示社区文化。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文艺表演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设计趣味游戏，增进参与者之间的互动与合作。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互动游戏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展示社区发展成果、优秀居民事迹等，激发居民的归属感和自豪感。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展览展示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活动节目单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https://d.book118.com/235013040211011112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2024-09-19T00:07:35.315</cp:lastPrinted>
  <dcterms:created xsi:type="dcterms:W3CDTF">2024-09-18T16:07:35Z</dcterms:created>
  <dcterms:modified xsi:type="dcterms:W3CDTF">2024-09-18T16:07:37Z</dcterms:modified>
</cp:coreProperties>
</file>