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3F0AE-D1E7-4F3F-90A1-E0741378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5DA3-C8AB-4A9C-A21E-8BD0C59E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9A4EC-F18E-406B-B94D-2CF03C00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7FE84-61E9-4885-BFD0-2553AA3C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0D3CF-434A-4F18-82E7-60FFB06F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D810D-7614-4BE3-A88F-DB1A20FF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4E048-5651-4E46-B713-D73F2943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B48A4-0BD9-47C6-AF00-B43F8EE0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15DC5-3410-48A2-AFC4-80B68D58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05FF9-CECC-4C77-8C70-EA8D4390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28D04-9DF6-418F-ABF8-AC71B998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143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手术护理措施PPT\n## 1.肺手术概述及术前准备\n### 1.1肺手术的种类及适应症\n### 1.2术前评估与准备事项\n### 1.3患者心理护理与宣教\n## 2.肺手术术后护理要点\n### 2.1术后生命体征监测与护理\n### 2.2呼吸道管理方法与技巧\n### 2.3胸腔引流管的护理与观察\n## 3.肺手术并发症的预防与护理\n### 3.1肺部感染与呼吸衰竭的预防\n### 3.2肺不张与肺部漏气的护理\n### 3.3深静脉血栓与肺栓塞的预防与护理\n## 4.肺手术患者的康复指导\n### 4.1术后早期活动与康复训练\n### 4.2呼吸功能锻炼的方法与意义\n### 4.3出院指导与长期随访计划\n## 5.肺手术护理的人文关怀与沟通\n### 5.1护士与患者的沟通技巧与心理支持\n### 5.2文化差异与个性化护理\n### 5.3护理团队建设与协作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肺手术护理措施PPT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肺手术概述及术前准备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肺叶切除术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肺楔形切除术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全肺切除术</a:t>
                </a:r>
                <a:endParaRPr/>
              </a:p>
            </p:txBody>
          </p:sp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肺切除术</a:t>
                </a:r>
                <a:endParaRPr/>
              </a:p>
            </p:txBody>
          </p:sp>
        </p:grpSp>
        <p:grpSp>
          <p:nvGrpSpPr>
            <p:cNvPr id="16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单肺移植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双肺移植</a:t>
                </a:r>
                <a:endParaRPr/>
              </a:p>
            </p:txBody>
          </p:sp>
          <p:sp>
            <p:nvSpPr>
              <p:cNvPr id="16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肺移植术</a:t>
                </a:r>
                <a:endParaRPr/>
              </a:p>
            </p:txBody>
          </p:sp>
          <p:sp>
            <p:nvSpPr>
              <p:cNvPr id="16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肺动脉血栓内膜剥脱术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肺动脉支架植入术</a:t>
                </a:r>
                <a:endParaRPr/>
              </a:p>
            </p:txBody>
          </p:sp>
          <p:sp>
            <p:nvSpPr>
              <p:cNvPr id="17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肺血管手术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肺手术的种类及适应症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评估患者心肺功能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术前检查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术前评估与准备事项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缓解恐惧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健康宣教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注意事项及并发症预防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肺手术术后护理要点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呼吸道管理方法与技巧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湿化呼吸道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有效咳嗽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胸腔引流管护理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观察引流液颜色、性质、量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定期更换引流瓶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观察患者呼吸情况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观察胸部切口愈合情况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观察有无并发症发生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胸腔引流管的护理与观察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肺手术并发症的预防与护理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预防肺部感染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呼吸衰竭预防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术后早期活动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肺部感染与呼吸衰竭的预防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https://d.book118.com/235014324011011110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肺手术护理措施PPT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2024-09-15T02:46:41.818</cp:lastPrinted>
  <dcterms:created xsi:type="dcterms:W3CDTF">2024-09-14T18:46:41Z</dcterms:created>
  <dcterms:modified xsi:type="dcterms:W3CDTF">2024-09-14T18:46:43Z</dcterms:modified>
</cp:coreProperties>
</file>