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3AA54-0B50-4CB3-85D6-C2A1E901B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1CFF-F20A-4731-95F8-2ECFA8D18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60A9C-3E25-4FAB-A73D-BD6CBFD86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9C96-E41F-424E-8839-C26C1D685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F800E-8B44-482B-9B95-ABDB89C66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EED9F-18F1-430D-A1FB-C918A194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62A26-B5B6-4AC9-B99A-A7F2F8A5A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F02C3-2E9C-441D-B6D6-130146F3F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B3825-D6C0-4FDA-8946-7C3ECE631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08397-1887-4D89-9437-A278E868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C06D0-7010-4FB2-B20E-7F1D57E67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0200320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区气象局普法中期工作总结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普法工作成果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普法工作亮点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普法工作不足与问题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总结区气象局在普法中期工作所取得的成果和经验，分析存在的问题和不足，提出改进措施和建议，为今后的普法工作提供参考和借鉴。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法治建设的推进，气象法律法规在保障人民生命财产安全、促进气象事业发展等方面发挥着越来越重要的作用。区气象局作为基层气象部门，积极开展普法工作，提高干部职工的法律意识和法律素养，为推进法治气象建设提供了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本次工作总结涵盖了区气象局在普法中期（一般为半年或一年）内所开展的各项普法工作。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包括普法宣传、培训、检查、考核等方面的工作，以及在普法工作中所取得的成果、存在的问题和不足等。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8042" r="18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开展“送法进校园”活动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将气象法律法规知识送进校园，提高青少年学生的气象法律意识。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开展气象法律法规宣传周活动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通过现场咨询、宣传展板、发放宣传资料等方式，向公众普及气象法律法规知识。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举办气象法律知识竞赛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组织气象系统内部员工参加气象法律知识竞赛，提高员工的气象法律素养。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普法宣传活动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举办气象法律实务培训班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邀请气象法律专家授课，提高员工的气象法律实务能力。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开展气象法律知识讲座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邀请气象法律专家为公众举办气象法律知识讲座，普及气象法律法规知识。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开展气象法律法规培训课程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针对气象系统内部员工，开展气象法律法规培训课程，提高员工的气象法律素养。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普法培训课程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制作气象法律法规宣传海报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设计制作气象法律法规宣传海报，张贴在公共场所，提高公众的气象法律意识。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制作气象法律法规宣传视频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制作气象法律法规宣传视频，通过电视、网络等媒体向公众传播气象法律法规知识。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2" name="TextBox 12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编制气象法律法规宣传手册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将气象法律法规知识汇编成册，方便公众查阅和学习。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普法宣传资料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普法工作亮点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多元化宣传手段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利用社交媒体、短视频、直播等新媒体平台，结合传统宣传方式，如宣传册、海报、宣传栏等，进行全方位、多角度的宣传。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定制化宣传内容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根据不同受众群体，制作有针对性的宣传内容，如针对农民的农业气象知识、针对学生的校园气象知识等。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互动式宣传活动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组织气象知识竞赛、气象科普讲座、气象观测体验等活动，吸引公众参与，提高宣传效果。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创新宣传方式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通过设立投诉电话、网络信箱等方式，及时收集公众对气象服务的意见和建议，不断改进服务质量。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建立信息反馈机制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与主流媒体建立长期合作关系，及时发布气象信息和服务动态，提高公众对气象工作的认知度和满意度。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加强与媒体合作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定期开展公众满意度调查，了解公众对气象服务的评价和需求，为改进服务提供参考。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开展公众满意度调查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加强与公众互动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https://d.book118.com/235020032033011041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2024-09-01T15:36:38.910</cp:lastPrinted>
  <dcterms:created xsi:type="dcterms:W3CDTF">2024-09-01T07:36:38Z</dcterms:created>
  <dcterms:modified xsi:type="dcterms:W3CDTF">2024-09-01T07:36:40Z</dcterms:modified>
</cp:coreProperties>
</file>