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1913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8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4DDE50-042D-48F3-B8D9-B00B81A9F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84857-AE41-4877-8137-D5C6885DE6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5B6793-BE7A-4F59-8284-005E950F0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8E36FE-B77F-42FE-9081-9F68E86FD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96A34-4B32-4040-8785-240B9A0F67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E8CB91-739E-4F9F-A576-05FA5AC1FE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4E0A2E-D26B-4CE2-A9E7-46F0EAD20E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F20195-1001-468D-97E2-0E4ADCE197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B962C-A61A-4770-B43B-9FFE7BF32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FD0614-668B-4C94-B3B1-287F1AE88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00CE5-6F74-406D-8949-21051CA83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png_bg"/>
          <p:cNvPicPr>
            <a:picLocks noChangeAspect="1"/>
          </p:cNvPicPr>
          <p:nvPr userDrawn="1">
            <p:custDataLst>
              <p:tags r:id="rId2"/>
            </p:custDataLst>
          </p:nvPr>
        </p:nvPicPr>
        <p:blipFill>
          <a:blip r:embed="rId1"/>
          <a:stretch>
            <a:fillRect/>
          </a:stretch>
        </p:blipFill>
        <p:spPr>
          <a:xfrm>
            <a:off x="1414923" y="1742132"/>
            <a:ext cx="10777077" cy="5115868"/>
          </a:xfrm>
          <a:prstGeom prst="rect">
            <a:avLst/>
          </a:prstGeom>
        </p:spPr>
      </p:pic>
      <p:sp>
        <p:nvSpPr>
          <p:cNvPr id="1048664" name="标题 1"/>
          <p:cNvSpPr>
            <a:spLocks noGrp="1"/>
          </p:cNvSpPr>
          <p:nvPr userDrawn="1">
            <p:ph type="ctrTitle"/>
            <p:custDataLst>
              <p:tags r:id="rId3"/>
            </p:custDataLst>
          </p:nvPr>
        </p:nvSpPr>
        <p:spPr>
          <a:xfrm>
            <a:off x="694800" y="1955258"/>
            <a:ext cx="6094615" cy="1800000"/>
          </a:xfrm>
        </p:spPr>
        <p:txBody>
          <a:bodyPr anchor="b">
            <a:normAutofit/>
          </a:bodyPr>
          <a:lstStyle>
            <a:lvl1pPr algn="l">
              <a:lnSpc>
                <a:spcPct val="100000"/>
              </a:lnSpc>
              <a:defRPr sz="6000"/>
            </a:lvl1pPr>
          </a:lstStyle>
          <a:p>
            <a:r>
              <a:rPr lang="zh-CN" altLang="en-US"/>
              <a:t>单击此处编辑母版标题样式</a:t>
            </a:r>
            <a:endParaRPr lang="zh-CN" altLang="en-US"/>
          </a:p>
        </p:txBody>
      </p:sp>
      <p:sp>
        <p:nvSpPr>
          <p:cNvPr id="1048666" name="署名占位符 10"/>
          <p:cNvSpPr>
            <a:spLocks noGrp="1"/>
          </p:cNvSpPr>
          <p:nvPr userDrawn="1">
            <p:ph type="body" sz="quarter" idx="17" hasCustomPrompt="1"/>
            <p:custDataLst>
              <p:tags r:id="rId4"/>
            </p:custDataLst>
          </p:nvPr>
        </p:nvSpPr>
        <p:spPr>
          <a:xfrm>
            <a:off x="694690" y="4182110"/>
            <a:ext cx="3918585" cy="504190"/>
          </a:xfrm>
        </p:spPr>
        <p:txBody>
          <a:bodyPr anchor="ctr">
            <a:normAutofit/>
          </a:bodyPr>
          <a:lstStyle>
            <a:lvl1pPr marL="0" indent="0" algn="l">
              <a:lnSpc>
                <a:spcPct val="100000"/>
              </a:lnSpc>
              <a:buNone/>
              <a:defRPr sz="1800"/>
            </a:lvl1pPr>
          </a:lstStyle>
          <a:p>
            <a:pPr lvl="0"/>
            <a:r>
              <a:rPr lang="zh-CN" altLang="en-US"/>
              <a:t>署名占位符</a:t>
            </a:r>
            <a:endParaRPr lang="zh-CN" altLang="en-US"/>
          </a:p>
        </p:txBody>
      </p:sp>
      <p:sp>
        <p:nvSpPr>
          <p:cNvPr id="1048668" name="日期占位符 3"/>
          <p:cNvSpPr>
            <a:spLocks noGrp="1"/>
          </p:cNvSpPr>
          <p:nvPr>
            <p:ph type="dt" sz="half" idx="18"/>
            <p:custDataLst>
              <p:tags r:id="rId5"/>
            </p:custDataLst>
          </p:nvPr>
        </p:nvSpPr>
        <p:spPr/>
        <p:txBody>
          <a:bodyPr/>
          <a:lstStyle/>
          <a:p>
            <a:fld id="{5592522B-0F24-4480-B9DD-A9474A6880D6}" type="datetimeFigureOut">
              <a:rPr lang="zh-CN" altLang="en-US" smtClean="0"/>
              <a:t/>
            </a:fld>
            <a:endParaRPr lang="zh-CN" altLang="en-US"/>
          </a:p>
        </p:txBody>
      </p:sp>
      <p:sp>
        <p:nvSpPr>
          <p:cNvPr id="1048670" name="页脚占位符 4"/>
          <p:cNvSpPr>
            <a:spLocks noGrp="1"/>
          </p:cNvSpPr>
          <p:nvPr>
            <p:ph type="ftr" sz="quarter" idx="19"/>
            <p:custDataLst>
              <p:tags r:id="rId6"/>
            </p:custDataLst>
          </p:nvPr>
        </p:nvSpPr>
        <p:spPr/>
        <p:txBody>
          <a:bodyPr/>
          <a:lstStyle/>
          <a:p>
            <a:endParaRPr lang="zh-CN" altLang="en-US"/>
          </a:p>
        </p:txBody>
      </p:sp>
      <p:sp>
        <p:nvSpPr>
          <p:cNvPr id="1048672" name="灯片编号占位符 5"/>
          <p:cNvSpPr>
            <a:spLocks noGrp="1"/>
          </p:cNvSpPr>
          <p:nvPr>
            <p:ph type="sldNum" sz="quarter" idx="20"/>
            <p:custDataLst>
              <p:tags r:id="rId7"/>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0" name="页脚占位符 4"/>
          <p:cNvSpPr>
            <a:spLocks noGrp="1"/>
          </p:cNvSpPr>
          <p:nvPr>
            <p:ph type="ftr" sz="quarter" idx="11"/>
            <p:custDataLst>
              <p:tags r:id="rId4"/>
            </p:custDataLst>
          </p:nvPr>
        </p:nvSpPr>
        <p:spPr/>
        <p:txBody>
          <a:bodyPr/>
          <a:lstStyle/>
          <a:p>
            <a:endParaRPr lang="zh-CN" altLang="en-US"/>
          </a:p>
        </p:txBody>
      </p:sp>
      <p:sp>
        <p:nvSpPr>
          <p:cNvPr id="104868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png_bg"/>
          <p:cNvPicPr>
            <a:picLocks noChangeAspect="1"/>
          </p:cNvPicPr>
          <p:nvPr userDrawn="1">
            <p:custDataLst>
              <p:tags r:id="rId2"/>
            </p:custDataLst>
          </p:nvPr>
        </p:nvPicPr>
        <p:blipFill>
          <a:blip r:embed="rId1"/>
          <a:stretch>
            <a:fillRect/>
          </a:stretch>
        </p:blipFill>
        <p:spPr>
          <a:xfrm>
            <a:off x="0" y="2551882"/>
            <a:ext cx="7341844" cy="4302942"/>
          </a:xfrm>
          <a:prstGeom prst="rect">
            <a:avLst/>
          </a:prstGeom>
        </p:spPr>
      </p:pic>
      <p:sp>
        <p:nvSpPr>
          <p:cNvPr id="1048684" name="标题 1"/>
          <p:cNvSpPr>
            <a:spLocks noGrp="1"/>
          </p:cNvSpPr>
          <p:nvPr userDrawn="1">
            <p:ph type="title" hasCustomPrompt="1"/>
            <p:custDataLst>
              <p:tags r:id="rId3"/>
            </p:custDataLst>
          </p:nvPr>
        </p:nvSpPr>
        <p:spPr>
          <a:xfrm>
            <a:off x="2114416" y="1303507"/>
            <a:ext cx="2880000" cy="2346658"/>
          </a:xfrm>
        </p:spPr>
        <p:txBody>
          <a:bodyPr anchor="ctr">
            <a:normAutofit/>
          </a:bodyPr>
          <a:lstStyle>
            <a:lvl1pPr>
              <a:defRPr sz="4400"/>
            </a:lvl1pPr>
          </a:lstStyle>
          <a:p>
            <a:r>
              <a:rPr lang="zh-CN" altLang="en-US"/>
              <a:t>标题</a:t>
            </a:r>
            <a:endParaRPr lang="zh-CN" altLang="en-US"/>
          </a:p>
        </p:txBody>
      </p:sp>
      <p:sp>
        <p:nvSpPr>
          <p:cNvPr id="1048686" name="日期占位符 3"/>
          <p:cNvSpPr>
            <a:spLocks noGrp="1"/>
          </p:cNvSpPr>
          <p:nvPr userDrawn="1">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88" name="页脚占位符 4"/>
          <p:cNvSpPr>
            <a:spLocks noGrp="1"/>
          </p:cNvSpPr>
          <p:nvPr userDrawn="1">
            <p:ph type="ftr" sz="quarter" idx="11"/>
            <p:custDataLst>
              <p:tags r:id="rId5"/>
            </p:custDataLst>
          </p:nvPr>
        </p:nvSpPr>
        <p:spPr/>
        <p:txBody>
          <a:bodyPr/>
          <a:lstStyle/>
          <a:p>
            <a:endParaRPr lang="zh-CN" altLang="en-US"/>
          </a:p>
        </p:txBody>
      </p:sp>
      <p:sp>
        <p:nvSpPr>
          <p:cNvPr id="1048690" name="灯片编号占位符 5"/>
          <p:cNvSpPr>
            <a:spLocks noGrp="1"/>
          </p:cNvSpPr>
          <p:nvPr userDrawn="1">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png_bg"/>
          <p:cNvPicPr>
            <a:picLocks noChangeAspect="1"/>
          </p:cNvPicPr>
          <p:nvPr userDrawn="1">
            <p:custDataLst>
              <p:tags r:id="rId2"/>
            </p:custDataLst>
          </p:nvPr>
        </p:nvPicPr>
        <p:blipFill>
          <a:blip r:embed="rId1"/>
          <a:stretch>
            <a:fillRect/>
          </a:stretch>
        </p:blipFill>
        <p:spPr>
          <a:xfrm>
            <a:off x="2987730" y="1496287"/>
            <a:ext cx="9204270" cy="5358465"/>
          </a:xfrm>
          <a:prstGeom prst="rect">
            <a:avLst/>
          </a:prstGeom>
        </p:spPr>
      </p:pic>
      <p:sp>
        <p:nvSpPr>
          <p:cNvPr id="1048692" name="标题 1"/>
          <p:cNvSpPr>
            <a:spLocks noGrp="1"/>
          </p:cNvSpPr>
          <p:nvPr userDrawn="1">
            <p:ph type="title"/>
            <p:custDataLst>
              <p:tags r:id="rId3"/>
            </p:custDataLst>
          </p:nvPr>
        </p:nvSpPr>
        <p:spPr>
          <a:xfrm>
            <a:off x="1322070" y="3168015"/>
            <a:ext cx="8319770" cy="2193925"/>
          </a:xfrm>
        </p:spPr>
        <p:txBody>
          <a:bodyPr anchor="t">
            <a:normAutofit/>
          </a:bodyPr>
          <a:lstStyle>
            <a:lvl1pPr algn="l">
              <a:defRPr sz="4400"/>
            </a:lvl1pPr>
          </a:lstStyle>
          <a:p>
            <a:r>
              <a:rPr lang="zh-CN" altLang="en-US"/>
              <a:t>单击此处编辑母版标题样式</a:t>
            </a:r>
            <a:endParaRPr lang="zh-CN" altLang="en-US"/>
          </a:p>
        </p:txBody>
      </p:sp>
      <p:sp>
        <p:nvSpPr>
          <p:cNvPr id="1048694" name="节编号 3"/>
          <p:cNvSpPr>
            <a:spLocks noGrp="1"/>
          </p:cNvSpPr>
          <p:nvPr userDrawn="1">
            <p:ph type="body" sz="quarter" idx="13" hasCustomPrompt="1"/>
            <p:custDataLst>
              <p:tags r:id="rId4"/>
            </p:custDataLst>
          </p:nvPr>
        </p:nvSpPr>
        <p:spPr>
          <a:xfrm>
            <a:off x="1322070" y="1767840"/>
            <a:ext cx="8319770" cy="1224280"/>
          </a:xfrm>
        </p:spPr>
        <p:txBody>
          <a:bodyPr anchor="b">
            <a:noAutofit/>
          </a:bodyPr>
          <a:lstStyle>
            <a:lvl1pPr marL="0" indent="0" algn="l">
              <a:buNone/>
              <a:defRPr sz="8000" b="1"/>
            </a:lvl1pPr>
          </a:lstStyle>
          <a:p>
            <a:pPr lvl="0"/>
            <a:r>
              <a:rPr lang="zh-CN" altLang="en-US"/>
              <a:t>节编号</a:t>
            </a:r>
            <a:endParaRPr lang="zh-CN" altLang="en-US"/>
          </a:p>
        </p:txBody>
      </p:sp>
      <p:sp>
        <p:nvSpPr>
          <p:cNvPr id="1048696" name="日期占位符 2"/>
          <p:cNvSpPr>
            <a:spLocks noGrp="1"/>
          </p:cNvSpPr>
          <p:nvPr>
            <p:ph type="dt" sz="half" idx="14"/>
            <p:custDataLst>
              <p:tags r:id="rId5"/>
            </p:custDataLst>
          </p:nvPr>
        </p:nvSpPr>
        <p:spPr/>
        <p:txBody>
          <a:bodyPr/>
          <a:lstStyle/>
          <a:p>
            <a:fld id="{5592522B-0F24-4480-B9DD-A9474A6880D6}" type="datetimeFigureOut">
              <a:rPr lang="zh-CN" altLang="en-US" smtClean="0"/>
              <a:t/>
            </a:fld>
            <a:endParaRPr lang="zh-CN" altLang="en-US"/>
          </a:p>
        </p:txBody>
      </p:sp>
      <p:sp>
        <p:nvSpPr>
          <p:cNvPr id="1048698" name="页脚占位符 3"/>
          <p:cNvSpPr>
            <a:spLocks noGrp="1"/>
          </p:cNvSpPr>
          <p:nvPr>
            <p:ph type="ftr" sz="quarter" idx="15"/>
            <p:custDataLst>
              <p:tags r:id="rId6"/>
            </p:custDataLst>
          </p:nvPr>
        </p:nvSpPr>
        <p:spPr/>
        <p:txBody>
          <a:bodyPr/>
          <a:lstStyle/>
          <a:p>
            <a:endParaRPr lang="zh-CN" altLang="en-US"/>
          </a:p>
        </p:txBody>
      </p:sp>
      <p:sp>
        <p:nvSpPr>
          <p:cNvPr id="1048700" name="灯片编号占位符 4"/>
          <p:cNvSpPr>
            <a:spLocks noGrp="1"/>
          </p:cNvSpPr>
          <p:nvPr>
            <p:ph type="sldNum" sz="quarter" idx="16"/>
            <p:custDataLst>
              <p:tags r:id="rId7"/>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41" name=""/>
        <p:cNvGrpSpPr/>
        <p:nvPr/>
      </p:nvGrpSpPr>
      <p:grpSpPr>
        <a:xfrm>
          <a:off x="0" y="0"/>
          <a:ext cx="0" cy="0"/>
        </a:xfrm>
      </p:grpSpPr>
      <p:sp>
        <p:nvSpPr>
          <p:cNvPr id="1048702" name="内容占位符 2"/>
          <p:cNvSpPr>
            <a:spLocks noGrp="1"/>
          </p:cNvSpPr>
          <p:nvPr>
            <p:ph sz="half" idx="1"/>
            <p:custDataLst>
              <p:tags r:id="rId1"/>
            </p:custDataLst>
          </p:nvPr>
        </p:nvSpPr>
        <p:spPr>
          <a:xfrm>
            <a:off x="694799" y="1266825"/>
            <a:ext cx="5181600" cy="4910775"/>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内容占位符 3"/>
          <p:cNvSpPr>
            <a:spLocks noGrp="1"/>
          </p:cNvSpPr>
          <p:nvPr>
            <p:ph sz="half" idx="2"/>
            <p:custDataLst>
              <p:tags r:id="rId2"/>
            </p:custDataLst>
          </p:nvPr>
        </p:nvSpPr>
        <p:spPr>
          <a:xfrm>
            <a:off x="6313200" y="1266825"/>
            <a:ext cx="5181600" cy="4910775"/>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6" name="日期占位符 4"/>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8" name="页脚占位符 5"/>
          <p:cNvSpPr>
            <a:spLocks noGrp="1"/>
          </p:cNvSpPr>
          <p:nvPr>
            <p:ph type="ftr" sz="quarter" idx="11"/>
            <p:custDataLst>
              <p:tags r:id="rId4"/>
            </p:custDataLst>
          </p:nvPr>
        </p:nvSpPr>
        <p:spPr/>
        <p:txBody>
          <a:bodyPr/>
          <a:lstStyle/>
          <a:p>
            <a:endParaRPr lang="zh-CN" altLang="en-US"/>
          </a:p>
        </p:txBody>
      </p:sp>
      <p:sp>
        <p:nvSpPr>
          <p:cNvPr id="1048710" name="灯片编号占位符 6"/>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
        <p:nvSpPr>
          <p:cNvPr id="1048712" name="标题 7"/>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43" name=""/>
        <p:cNvGrpSpPr/>
        <p:nvPr/>
      </p:nvGrpSpPr>
      <p:grpSpPr>
        <a:xfrm>
          <a:off x="0" y="0"/>
          <a:ext cx="0" cy="0"/>
        </a:xfrm>
      </p:grpSpPr>
      <p:sp>
        <p:nvSpPr>
          <p:cNvPr id="1048714" name="文本占位符 2"/>
          <p:cNvSpPr>
            <a:spLocks noGrp="1"/>
          </p:cNvSpPr>
          <p:nvPr>
            <p:ph type="body" idx="1"/>
            <p:custDataLst>
              <p:tags r:id="rId1"/>
            </p:custDataLst>
          </p:nvPr>
        </p:nvSpPr>
        <p:spPr>
          <a:xfrm>
            <a:off x="694800" y="1277189"/>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6" name="内容占位符 3"/>
          <p:cNvSpPr>
            <a:spLocks noGrp="1"/>
          </p:cNvSpPr>
          <p:nvPr>
            <p:ph sz="half" idx="2"/>
            <p:custDataLst>
              <p:tags r:id="rId2"/>
            </p:custDataLst>
          </p:nvPr>
        </p:nvSpPr>
        <p:spPr>
          <a:xfrm>
            <a:off x="694800" y="1916723"/>
            <a:ext cx="5157787" cy="427294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文本占位符 4"/>
          <p:cNvSpPr>
            <a:spLocks noGrp="1"/>
          </p:cNvSpPr>
          <p:nvPr>
            <p:ph type="body" sz="quarter" idx="3"/>
            <p:custDataLst>
              <p:tags r:id="rId3"/>
            </p:custDataLst>
          </p:nvPr>
        </p:nvSpPr>
        <p:spPr>
          <a:xfrm>
            <a:off x="6311612" y="1277189"/>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5"/>
          <p:cNvSpPr>
            <a:spLocks noGrp="1"/>
          </p:cNvSpPr>
          <p:nvPr>
            <p:ph sz="quarter" idx="4"/>
            <p:custDataLst>
              <p:tags r:id="rId4"/>
            </p:custDataLst>
          </p:nvPr>
        </p:nvSpPr>
        <p:spPr>
          <a:xfrm>
            <a:off x="6311612" y="1916723"/>
            <a:ext cx="5183188" cy="427294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日期占位符 10"/>
          <p:cNvSpPr>
            <a:spLocks noGrp="1"/>
          </p:cNvSpPr>
          <p:nvPr>
            <p:ph type="dt" sz="half" idx="10"/>
            <p:custDataLst>
              <p:tags r:id="rId5"/>
            </p:custDataLst>
          </p:nvPr>
        </p:nvSpPr>
        <p:spPr/>
        <p:txBody>
          <a:bodyPr/>
          <a:lstStyle/>
          <a:p>
            <a:fld id="{5592522B-0F24-4480-B9DD-A9474A6880D6}" type="datetimeFigureOut">
              <a:rPr lang="zh-CN" altLang="en-US" smtClean="0"/>
              <a:t/>
            </a:fld>
            <a:endParaRPr lang="zh-CN" altLang="en-US"/>
          </a:p>
        </p:txBody>
      </p:sp>
      <p:sp>
        <p:nvSpPr>
          <p:cNvPr id="1048724" name="页脚占位符 11"/>
          <p:cNvSpPr>
            <a:spLocks noGrp="1"/>
          </p:cNvSpPr>
          <p:nvPr>
            <p:ph type="ftr" sz="quarter" idx="11"/>
            <p:custDataLst>
              <p:tags r:id="rId6"/>
            </p:custDataLst>
          </p:nvPr>
        </p:nvSpPr>
        <p:spPr/>
        <p:txBody>
          <a:bodyPr/>
          <a:lstStyle/>
          <a:p>
            <a:endParaRPr lang="zh-CN" altLang="en-US"/>
          </a:p>
        </p:txBody>
      </p:sp>
      <p:sp>
        <p:nvSpPr>
          <p:cNvPr id="1048726" name="灯片编号占位符 12"/>
          <p:cNvSpPr>
            <a:spLocks noGrp="1"/>
          </p:cNvSpPr>
          <p:nvPr>
            <p:ph type="sldNum" sz="quarter" idx="12"/>
            <p:custDataLst>
              <p:tags r:id="rId7"/>
            </p:custDataLst>
          </p:nvPr>
        </p:nvSpPr>
        <p:spPr/>
        <p:txBody>
          <a:bodyPr/>
          <a:lstStyle/>
          <a:p>
            <a:fld id="{BE5F26B5-172A-4DC2-B0B7-181CFC56B87C}" type="slidenum">
              <a:rPr lang="zh-CN" altLang="en-US" smtClean="0"/>
              <a:t/>
            </a:fld>
            <a:endParaRPr lang="zh-CN" altLang="en-US"/>
          </a:p>
        </p:txBody>
      </p:sp>
      <p:sp>
        <p:nvSpPr>
          <p:cNvPr id="1048728" name="标题 13"/>
          <p:cNvSpPr>
            <a:spLocks noGrp="1"/>
          </p:cNvSpPr>
          <p:nvPr>
            <p:ph type="title"/>
            <p:custDataLst>
              <p:tags r:id="rId8"/>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0"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4" name="页脚占位符 3"/>
          <p:cNvSpPr>
            <a:spLocks noGrp="1"/>
          </p:cNvSpPr>
          <p:nvPr>
            <p:ph type="ftr" sz="quarter" idx="11"/>
            <p:custDataLst>
              <p:tags r:id="rId3"/>
            </p:custDataLst>
          </p:nvPr>
        </p:nvSpPr>
        <p:spPr/>
        <p:txBody>
          <a:bodyPr/>
          <a:lstStyle/>
          <a:p>
            <a:endParaRPr lang="zh-CN" altLang="en-US"/>
          </a:p>
        </p:txBody>
      </p:sp>
      <p:sp>
        <p:nvSpPr>
          <p:cNvPr id="104873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0" name="页脚占位符 2"/>
          <p:cNvSpPr>
            <a:spLocks noGrp="1"/>
          </p:cNvSpPr>
          <p:nvPr>
            <p:ph type="ftr" sz="quarter" idx="11"/>
            <p:custDataLst>
              <p:tags r:id="rId2"/>
            </p:custDataLst>
          </p:nvPr>
        </p:nvSpPr>
        <p:spPr/>
        <p:txBody>
          <a:bodyPr/>
          <a:lstStyle/>
          <a:p>
            <a:endParaRPr lang="zh-CN" altLang="en-US"/>
          </a:p>
        </p:txBody>
      </p:sp>
      <p:sp>
        <p:nvSpPr>
          <p:cNvPr id="104874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4" name="内容占位符 1"/>
          <p:cNvSpPr>
            <a:spLocks noGrp="1"/>
          </p:cNvSpPr>
          <p:nvPr>
            <p:ph idx="1"/>
            <p:custDataLst>
              <p:tags r:id="rId1"/>
            </p:custDataLst>
          </p:nvPr>
        </p:nvSpPr>
        <p:spPr>
          <a:xfrm>
            <a:off x="685800" y="360000"/>
            <a:ext cx="1081405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8" name="页脚占位符 3"/>
          <p:cNvSpPr>
            <a:spLocks noGrp="1"/>
          </p:cNvSpPr>
          <p:nvPr>
            <p:ph type="ftr" sz="quarter" idx="11"/>
            <p:custDataLst>
              <p:tags r:id="rId3"/>
            </p:custDataLst>
          </p:nvPr>
        </p:nvSpPr>
        <p:spPr/>
        <p:txBody>
          <a:bodyPr/>
          <a:lstStyle/>
          <a:p>
            <a:endParaRPr lang="zh-CN" altLang="en-US"/>
          </a:p>
        </p:txBody>
      </p:sp>
      <p:sp>
        <p:nvSpPr>
          <p:cNvPr id="10487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2" name="文本占位符 2"/>
          <p:cNvSpPr>
            <a:spLocks noGrp="1"/>
          </p:cNvSpPr>
          <p:nvPr>
            <p:ph type="body" idx="1" hasCustomPrompt="1"/>
            <p:custDataLst>
              <p:tags r:id="rId1"/>
            </p:custDataLst>
          </p:nvPr>
        </p:nvSpPr>
        <p:spPr>
          <a:xfrm>
            <a:off x="694799" y="1266825"/>
            <a:ext cx="10805051"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8760" name="标题 3"/>
          <p:cNvSpPr>
            <a:spLocks noGrp="1"/>
          </p:cNvSpPr>
          <p:nvPr>
            <p:ph type="title"/>
            <p:custDataLst>
              <p:tags r:id="rId5"/>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png_bg"/>
          <p:cNvPicPr>
            <a:picLocks noChangeAspect="1"/>
          </p:cNvPicPr>
          <p:nvPr userDrawn="1">
            <p:custDataLst>
              <p:tags r:id="rId2"/>
            </p:custDataLst>
          </p:nvPr>
        </p:nvPicPr>
        <p:blipFill>
          <a:blip r:embed="rId1"/>
          <a:stretch>
            <a:fillRect/>
          </a:stretch>
        </p:blipFill>
        <p:spPr>
          <a:xfrm>
            <a:off x="2400300" y="1409248"/>
            <a:ext cx="9791699" cy="5448751"/>
          </a:xfrm>
          <a:prstGeom prst="rect">
            <a:avLst/>
          </a:prstGeom>
        </p:spPr>
      </p:pic>
      <p:sp>
        <p:nvSpPr>
          <p:cNvPr id="1048762" name="标题 1"/>
          <p:cNvSpPr>
            <a:spLocks noGrp="1"/>
          </p:cNvSpPr>
          <p:nvPr>
            <p:ph type="ctrTitle"/>
            <p:custDataLst>
              <p:tags r:id="rId3"/>
            </p:custDataLst>
          </p:nvPr>
        </p:nvSpPr>
        <p:spPr>
          <a:xfrm>
            <a:off x="694799" y="1954800"/>
            <a:ext cx="6094800" cy="1800000"/>
          </a:xfrm>
        </p:spPr>
        <p:txBody>
          <a:bodyPr anchor="b">
            <a:normAutofit/>
          </a:bodyPr>
          <a:lstStyle>
            <a:lvl1pPr algn="l">
              <a:lnSpc>
                <a:spcPct val="100000"/>
              </a:lnSpc>
              <a:defRPr sz="6000"/>
            </a:lvl1pPr>
          </a:lstStyle>
          <a:p>
            <a:r>
              <a:rPr lang="zh-CN" altLang="en-US"/>
              <a:t>单击此处编辑母版标题样式</a:t>
            </a:r>
            <a:endParaRPr lang="zh-CN" altLang="en-US"/>
          </a:p>
        </p:txBody>
      </p:sp>
      <p:sp>
        <p:nvSpPr>
          <p:cNvPr id="1048764" name="署名占位符 10"/>
          <p:cNvSpPr>
            <a:spLocks noGrp="1"/>
          </p:cNvSpPr>
          <p:nvPr>
            <p:ph type="body" sz="quarter" idx="17" hasCustomPrompt="1"/>
            <p:custDataLst>
              <p:tags r:id="rId4"/>
            </p:custDataLst>
          </p:nvPr>
        </p:nvSpPr>
        <p:spPr>
          <a:xfrm>
            <a:off x="694690" y="4182110"/>
            <a:ext cx="3918585" cy="50419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0" i="0" u="none" strike="noStrike" kern="1200" cap="none" spc="0" normalizeH="0" baseline="0" noProof="1">
                <a:solidFill>
                  <a:schemeClr val="tx1"/>
                </a:solidFill>
                <a:latin typeface="+mn-lt"/>
                <a:ea typeface="+mn-ea"/>
                <a:cs typeface="+mn-cs"/>
              </a:defRPr>
            </a:lvl1pPr>
          </a:lstStyle>
          <a:p>
            <a:pPr lvl="0"/>
            <a:r>
              <a:rPr>
                <a:sym typeface="+mn-ea"/>
              </a:rPr>
              <a:t>署名占位符</a:t>
            </a:r>
            <a:endParaRPr>
              <a:sym typeface="+mn-ea"/>
            </a:endParaRPr>
          </a:p>
        </p:txBody>
      </p:sp>
      <p:sp>
        <p:nvSpPr>
          <p:cNvPr id="1048766" name="日期占位符 2"/>
          <p:cNvSpPr>
            <a:spLocks noGrp="1"/>
          </p:cNvSpPr>
          <p:nvPr>
            <p:ph type="dt" sz="half" idx="18"/>
            <p:custDataLst>
              <p:tags r:id="rId5"/>
            </p:custDataLst>
          </p:nvPr>
        </p:nvSpPr>
        <p:spPr/>
        <p:txBody>
          <a:bodyPr/>
          <a:lstStyle/>
          <a:p>
            <a:fld id="{5592522B-0F24-4480-B9DD-A9474A6880D6}" type="datetimeFigureOut">
              <a:rPr lang="zh-CN" altLang="en-US" smtClean="0"/>
              <a:t/>
            </a:fld>
            <a:endParaRPr lang="zh-CN" altLang="en-US"/>
          </a:p>
        </p:txBody>
      </p:sp>
      <p:sp>
        <p:nvSpPr>
          <p:cNvPr id="1048768" name="页脚占位符 3"/>
          <p:cNvSpPr>
            <a:spLocks noGrp="1"/>
          </p:cNvSpPr>
          <p:nvPr>
            <p:ph type="ftr" sz="quarter" idx="19"/>
            <p:custDataLst>
              <p:tags r:id="rId6"/>
            </p:custDataLst>
          </p:nvPr>
        </p:nvSpPr>
        <p:spPr/>
        <p:txBody>
          <a:bodyPr/>
          <a:lstStyle/>
          <a:p>
            <a:endParaRPr lang="zh-CN" altLang="en-US"/>
          </a:p>
        </p:txBody>
      </p:sp>
      <p:sp>
        <p:nvSpPr>
          <p:cNvPr id="1048770" name="灯片编号占位符 4"/>
          <p:cNvSpPr>
            <a:spLocks noGrp="1"/>
          </p:cNvSpPr>
          <p:nvPr>
            <p:ph type="sldNum" sz="quarter" idx="20"/>
            <p:custDataLst>
              <p:tags r:id="rId7"/>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9.xml" /><Relationship Id="rId13" Type="http://schemas.openxmlformats.org/officeDocument/2006/relationships/tags" Target="../tags/tag60.xml" /><Relationship Id="rId14" Type="http://schemas.openxmlformats.org/officeDocument/2006/relationships/tags" Target="../tags/tag61.xml" /><Relationship Id="rId15" Type="http://schemas.openxmlformats.org/officeDocument/2006/relationships/tags" Target="../tags/tag62.xml" /><Relationship Id="rId16" Type="http://schemas.openxmlformats.org/officeDocument/2006/relationships/tags" Target="../tags/tag63.xml" /><Relationship Id="rId17" Type="http://schemas.openxmlformats.org/officeDocument/2006/relationships/tags" Target="../tags/tag64.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2" name="标题占位符 1"/>
          <p:cNvSpPr>
            <a:spLocks noGrp="1"/>
          </p:cNvSpPr>
          <p:nvPr>
            <p:ph type="title"/>
            <p:custDataLst>
              <p:tags r:id="rId12"/>
            </p:custDataLst>
          </p:nvPr>
        </p:nvSpPr>
        <p:spPr>
          <a:xfrm>
            <a:off x="694800" y="360000"/>
            <a:ext cx="10800000" cy="720000"/>
          </a:xfrm>
          <a:prstGeom prst="rect">
            <a:avLst/>
          </a:prstGeom>
        </p:spPr>
        <p:txBody>
          <a:bodyPr vert="horz" lIns="0" tIns="0" rIns="0" bIns="0" rtlCol="0" anchor="b">
            <a:normAutofit/>
          </a:bodyPr>
          <a:lstStyle/>
          <a:p>
            <a:r>
              <a:rPr lang="zh-CN" altLang="en-US"/>
              <a:t>单击此处编辑母版标题样式</a:t>
            </a:r>
            <a:endParaRPr lang="zh-CN" altLang="en-US"/>
          </a:p>
        </p:txBody>
      </p:sp>
      <p:sp>
        <p:nvSpPr>
          <p:cNvPr id="1048654" name="文本占位符 2"/>
          <p:cNvSpPr>
            <a:spLocks noGrp="1"/>
          </p:cNvSpPr>
          <p:nvPr>
            <p:ph type="body" idx="1"/>
            <p:custDataLst>
              <p:tags r:id="rId13"/>
            </p:custDataLst>
          </p:nvPr>
        </p:nvSpPr>
        <p:spPr>
          <a:xfrm>
            <a:off x="694799" y="1266825"/>
            <a:ext cx="10799999" cy="491077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6" name="日期占位符 3"/>
          <p:cNvSpPr>
            <a:spLocks noGrp="1"/>
          </p:cNvSpPr>
          <p:nvPr>
            <p:ph type="dt" sz="half" idx="2"/>
            <p:custDataLst>
              <p:tags r:id="rId14"/>
            </p:custDataLst>
          </p:nvPr>
        </p:nvSpPr>
        <p:spPr>
          <a:xfrm>
            <a:off x="694799" y="6356350"/>
            <a:ext cx="2886601"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58"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5"/>
          <p:cNvSpPr>
            <a:spLocks noGrp="1"/>
          </p:cNvSpPr>
          <p:nvPr>
            <p:ph type="sldNum" sz="quarter" idx="4"/>
            <p:custDataLst>
              <p:tags r:id="rId16"/>
            </p:custDataLst>
          </p:nvPr>
        </p:nvSpPr>
        <p:spPr>
          <a:xfrm>
            <a:off x="8610600" y="6356350"/>
            <a:ext cx="2884198"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2" name="KSO_TEMPLATE" hidden="1"/>
          <p:cNvSpPr/>
          <p:nvPr userDrawn="1">
            <p:custDataLst>
              <p:tags r:id="rId17"/>
            </p:custDataLst>
          </p:nvPr>
        </p:nvSpPr>
        <p:spPr>
          <a:xfrm flipH="1">
            <a:off x="0" y="0"/>
            <a:ext cx="0" cy="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19127" r:id="rId2"/>
    <p:sldLayoutId id="2147519128" r:id="rId3"/>
    <p:sldLayoutId id="2147519129" r:id="rId4"/>
    <p:sldLayoutId id="2147519130" r:id="rId5"/>
    <p:sldLayoutId id="2147519131" r:id="rId6"/>
    <p:sldLayoutId id="2147519132" r:id="rId7"/>
    <p:sldLayoutId id="2147519133" r:id="rId8"/>
    <p:sldLayoutId id="2147519134" r:id="rId9"/>
    <p:sldLayoutId id="2147519135" r:id="rId10"/>
    <p:sldLayoutId id="2147519136"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1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tags" Target="../tags/tag103.xml" /><Relationship Id="rId23" Type="http://schemas.openxmlformats.org/officeDocument/2006/relationships/tags" Target="../tags/tag104.xml" /><Relationship Id="rId24" Type="http://schemas.openxmlformats.org/officeDocument/2006/relationships/tags" Target="../tags/tag105.xml" /><Relationship Id="rId25" Type="http://schemas.openxmlformats.org/officeDocument/2006/relationships/tags" Target="../tags/tag106.xml" /><Relationship Id="rId26" Type="http://schemas.openxmlformats.org/officeDocument/2006/relationships/tags" Target="../tags/tag107.xml" /><Relationship Id="rId27" Type="http://schemas.openxmlformats.org/officeDocument/2006/relationships/tags" Target="../tags/tag108.xml" /><Relationship Id="rId28" Type="http://schemas.openxmlformats.org/officeDocument/2006/relationships/tags" Target="../tags/tag109.xml" /><Relationship Id="rId29" Type="http://schemas.openxmlformats.org/officeDocument/2006/relationships/tags" Target="../tags/tag110.xml" /><Relationship Id="rId3" Type="http://schemas.openxmlformats.org/officeDocument/2006/relationships/tags" Target="../tags/tag84.xml" /><Relationship Id="rId30" Type="http://schemas.openxmlformats.org/officeDocument/2006/relationships/tags" Target="../tags/tag111.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0.xml" /><Relationship Id="rId11" Type="http://schemas.openxmlformats.org/officeDocument/2006/relationships/tags" Target="../tags/tag121.xml" /><Relationship Id="rId12" Type="http://schemas.openxmlformats.org/officeDocument/2006/relationships/tags" Target="../tags/tag122.xml"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 Id="rId7" Type="http://schemas.openxmlformats.org/officeDocument/2006/relationships/tags" Target="../tags/tag117.xml" /><Relationship Id="rId8" Type="http://schemas.openxmlformats.org/officeDocument/2006/relationships/tags" Target="../tags/tag118.xml" /><Relationship Id="rId9" Type="http://schemas.openxmlformats.org/officeDocument/2006/relationships/tags" Target="../tags/tag1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02101214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a:bodyPr>
          <a:lstStyle/>
          <a:p>
            <a:r>
              <a:rPr lang="zh-CN" altLang="en-US"/>
              <a:t>剂型与规格准确标注</a:t>
            </a:r>
            <a:endParaRPr lang="zh-CN" altLang="en-US"/>
          </a:p>
        </p:txBody>
      </p:sp>
      <p:sp>
        <p:nvSpPr>
          <p:cNvPr id="1048650" name="署名"/>
          <p:cNvSpPr>
            <a:spLocks noGrp="1"/>
          </p:cNvSpPr>
          <p:nvPr>
            <p:ph type="body" sz="quarter" idx="17"/>
            <p:custDataLst>
              <p:tags r:id="rId3"/>
            </p:custDataLst>
          </p:nvPr>
        </p:nvSpPr>
        <p:spPr/>
        <p:txBody>
          <a:bodyPr>
            <a:normAutofit/>
          </a:bodyPr>
          <a:lstStyle/>
          <a:p>
            <a:r>
              <a:rPr lang="zh-CN" altLang="en-US"/>
              <a:t>汇报人：</a:t>
            </a:r>
            <a:r>
              <a:rPr lang="en-US" altLang="zh-CN"/>
              <a:t>XXX</a:t>
            </a:r>
            <a:endParaRPr lang="zh-CN" altLang="en-US"/>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2" name="标题"/>
          <p:cNvSpPr>
            <a:spLocks noGrp="1"/>
          </p:cNvSpPr>
          <p:nvPr>
            <p:ph type="title"/>
            <p:custDataLst>
              <p:tags r:id="rId2"/>
            </p:custDataLst>
          </p:nvPr>
        </p:nvSpPr>
        <p:spPr/>
        <p:txBody>
          <a:bodyPr/>
          <a:lstStyle/>
          <a:p>
            <a:r>
              <a:rPr lang="zh-CN" altLang="en-US"/>
              <a:t>目录</a:t>
            </a:r>
            <a:endParaRPr lang="zh-CN" altLang="en-US"/>
          </a:p>
        </p:txBody>
      </p:sp>
      <p:sp>
        <p:nvSpPr>
          <p:cNvPr id="1048784" name="序号"/>
          <p:cNvSpPr txBox="1"/>
          <p:nvPr>
            <p:custDataLst>
              <p:tags r:id="rId3"/>
            </p:custDataLst>
          </p:nvPr>
        </p:nvSpPr>
        <p:spPr>
          <a:xfrm>
            <a:off x="5643245" y="1867382"/>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01</a:t>
            </a:r>
            <a:endParaRPr lang="en-US" b="1">
              <a:solidFill>
                <a:schemeClr val="tx1">
                  <a:lumMod val="85000"/>
                  <a:lumOff val="15000"/>
                </a:schemeClr>
              </a:solidFill>
              <a:latin typeface="+mn-ea"/>
              <a:cs typeface="+mn-ea"/>
              <a:sym typeface="+mn-ea"/>
            </a:endParaRPr>
          </a:p>
        </p:txBody>
      </p:sp>
      <p:sp>
        <p:nvSpPr>
          <p:cNvPr id="1048786" name="项标题"/>
          <p:cNvSpPr txBox="1"/>
          <p:nvPr>
            <p:custDataLst>
              <p:tags r:id="rId4"/>
            </p:custDataLst>
          </p:nvPr>
        </p:nvSpPr>
        <p:spPr>
          <a:xfrm>
            <a:off x="6717030" y="1868017"/>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剂型与规格标注的重要性</a:t>
            </a:r>
            <a:endParaRPr lang="zh-CN" altLang="en-US" b="1">
              <a:solidFill>
                <a:schemeClr val="tx1">
                  <a:lumMod val="85000"/>
                  <a:lumOff val="15000"/>
                </a:schemeClr>
              </a:solidFill>
              <a:latin typeface="+mn-ea"/>
              <a:cs typeface="+mn-ea"/>
              <a:sym typeface="+mn-ea"/>
            </a:endParaRPr>
          </a:p>
        </p:txBody>
      </p:sp>
      <p:sp>
        <p:nvSpPr>
          <p:cNvPr id="1048788" name="序号"/>
          <p:cNvSpPr txBox="1"/>
          <p:nvPr>
            <p:custDataLst>
              <p:tags r:id="rId5"/>
            </p:custDataLst>
          </p:nvPr>
        </p:nvSpPr>
        <p:spPr>
          <a:xfrm>
            <a:off x="5643245" y="3405352"/>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03</a:t>
            </a:r>
            <a:endParaRPr lang="en-US" b="1">
              <a:solidFill>
                <a:schemeClr val="tx1">
                  <a:lumMod val="85000"/>
                  <a:lumOff val="15000"/>
                </a:schemeClr>
              </a:solidFill>
              <a:latin typeface="+mn-ea"/>
              <a:cs typeface="+mn-ea"/>
              <a:sym typeface="+mn-ea"/>
            </a:endParaRPr>
          </a:p>
        </p:txBody>
      </p:sp>
      <p:sp>
        <p:nvSpPr>
          <p:cNvPr id="1048790" name="项标题"/>
          <p:cNvSpPr txBox="1"/>
          <p:nvPr>
            <p:custDataLst>
              <p:tags r:id="rId6"/>
            </p:custDataLst>
          </p:nvPr>
        </p:nvSpPr>
        <p:spPr>
          <a:xfrm>
            <a:off x="6717030" y="3405987"/>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剂型与规格标注的常见问题</a:t>
            </a:r>
            <a:endParaRPr lang="zh-CN" altLang="en-US" b="1">
              <a:solidFill>
                <a:schemeClr val="tx1">
                  <a:lumMod val="85000"/>
                  <a:lumOff val="15000"/>
                </a:schemeClr>
              </a:solidFill>
              <a:latin typeface="+mn-ea"/>
              <a:cs typeface="+mn-ea"/>
              <a:sym typeface="+mn-ea"/>
            </a:endParaRPr>
          </a:p>
        </p:txBody>
      </p:sp>
      <p:sp>
        <p:nvSpPr>
          <p:cNvPr id="1048792" name="序号"/>
          <p:cNvSpPr txBox="1"/>
          <p:nvPr>
            <p:custDataLst>
              <p:tags r:id="rId7"/>
            </p:custDataLst>
          </p:nvPr>
        </p:nvSpPr>
        <p:spPr>
          <a:xfrm>
            <a:off x="5643245" y="4174337"/>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04</a:t>
            </a:r>
            <a:endParaRPr lang="en-US" b="1">
              <a:solidFill>
                <a:schemeClr val="tx1">
                  <a:lumMod val="85000"/>
                  <a:lumOff val="15000"/>
                </a:schemeClr>
              </a:solidFill>
              <a:latin typeface="+mn-ea"/>
              <a:cs typeface="+mn-ea"/>
              <a:sym typeface="+mn-ea"/>
            </a:endParaRPr>
          </a:p>
        </p:txBody>
      </p:sp>
      <p:sp>
        <p:nvSpPr>
          <p:cNvPr id="1048794" name="项标题"/>
          <p:cNvSpPr txBox="1"/>
          <p:nvPr>
            <p:custDataLst>
              <p:tags r:id="rId8"/>
            </p:custDataLst>
          </p:nvPr>
        </p:nvSpPr>
        <p:spPr>
          <a:xfrm>
            <a:off x="6717030" y="4174972"/>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如何提高剂型与规格标注的准确性</a:t>
            </a:r>
            <a:endParaRPr lang="zh-CN" altLang="en-US" b="1">
              <a:solidFill>
                <a:schemeClr val="tx1">
                  <a:lumMod val="85000"/>
                  <a:lumOff val="15000"/>
                </a:schemeClr>
              </a:solidFill>
              <a:latin typeface="+mn-ea"/>
              <a:cs typeface="+mn-ea"/>
              <a:sym typeface="+mn-ea"/>
            </a:endParaRPr>
          </a:p>
        </p:txBody>
      </p:sp>
      <p:sp>
        <p:nvSpPr>
          <p:cNvPr id="1048796" name="序号"/>
          <p:cNvSpPr txBox="1"/>
          <p:nvPr>
            <p:custDataLst>
              <p:tags r:id="rId9"/>
            </p:custDataLst>
          </p:nvPr>
        </p:nvSpPr>
        <p:spPr>
          <a:xfrm>
            <a:off x="5643245" y="4943322"/>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05</a:t>
            </a:r>
            <a:endParaRPr lang="en-US" b="1">
              <a:solidFill>
                <a:schemeClr val="tx1">
                  <a:lumMod val="85000"/>
                  <a:lumOff val="15000"/>
                </a:schemeClr>
              </a:solidFill>
              <a:latin typeface="+mn-ea"/>
              <a:cs typeface="+mn-ea"/>
              <a:sym typeface="+mn-ea"/>
            </a:endParaRPr>
          </a:p>
        </p:txBody>
      </p:sp>
      <p:sp>
        <p:nvSpPr>
          <p:cNvPr id="1048798" name="项标题"/>
          <p:cNvSpPr txBox="1"/>
          <p:nvPr>
            <p:custDataLst>
              <p:tags r:id="rId10"/>
            </p:custDataLst>
          </p:nvPr>
        </p:nvSpPr>
        <p:spPr>
          <a:xfrm>
            <a:off x="6717030" y="4943957"/>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案例分析</a:t>
            </a:r>
            <a:endParaRPr lang="zh-CN" altLang="en-US" b="1">
              <a:solidFill>
                <a:schemeClr val="tx1">
                  <a:lumMod val="85000"/>
                  <a:lumOff val="15000"/>
                </a:schemeClr>
              </a:solidFill>
              <a:latin typeface="+mn-ea"/>
              <a:cs typeface="+mn-ea"/>
              <a:sym typeface="+mn-ea"/>
            </a:endParaRPr>
          </a:p>
        </p:txBody>
      </p:sp>
      <p:sp>
        <p:nvSpPr>
          <p:cNvPr id="1048800" name="序号"/>
          <p:cNvSpPr txBox="1"/>
          <p:nvPr>
            <p:custDataLst>
              <p:tags r:id="rId11"/>
            </p:custDataLst>
          </p:nvPr>
        </p:nvSpPr>
        <p:spPr>
          <a:xfrm>
            <a:off x="5643245" y="2636367"/>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02</a:t>
            </a:r>
            <a:endParaRPr lang="en-US" b="1">
              <a:solidFill>
                <a:schemeClr val="tx1">
                  <a:lumMod val="85000"/>
                  <a:lumOff val="15000"/>
                </a:schemeClr>
              </a:solidFill>
              <a:latin typeface="+mn-ea"/>
              <a:cs typeface="+mn-ea"/>
              <a:sym typeface="+mn-ea"/>
            </a:endParaRPr>
          </a:p>
        </p:txBody>
      </p:sp>
      <p:sp>
        <p:nvSpPr>
          <p:cNvPr id="1048802" name="项标题"/>
          <p:cNvSpPr txBox="1"/>
          <p:nvPr>
            <p:custDataLst>
              <p:tags r:id="rId12"/>
            </p:custDataLst>
          </p:nvPr>
        </p:nvSpPr>
        <p:spPr>
          <a:xfrm>
            <a:off x="6717030" y="2637002"/>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剂型与规格标注的规定和标准</a:t>
            </a:r>
            <a:endParaRPr lang="zh-CN" altLang="en-US" b="1">
              <a:solidFill>
                <a:schemeClr val="tx1">
                  <a:lumMod val="85000"/>
                  <a:lumOff val="15000"/>
                </a:schemeClr>
              </a:solidFill>
              <a:latin typeface="+mn-ea"/>
              <a:cs typeface="+mn-ea"/>
              <a:sym typeface="+mn-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2" name="标题"/>
          <p:cNvSpPr>
            <a:spLocks noGrp="1"/>
          </p:cNvSpPr>
          <p:nvPr>
            <p:ph type="title"/>
            <p:custDataLst>
              <p:tags r:id="rId2"/>
            </p:custDataLst>
          </p:nvPr>
        </p:nvSpPr>
        <p:spPr/>
        <p:txBody>
          <a:bodyPr/>
          <a:lstStyle/>
          <a:p>
            <a:r>
              <a:rPr lang="zh-CN" altLang="en-US"/>
              <a:t>剂型与规格标注的重要性</a:t>
            </a:r>
            <a:endParaRPr lang="zh-CN" altLang="en-US"/>
          </a:p>
        </p:txBody>
      </p:sp>
      <p:sp>
        <p:nvSpPr>
          <p:cNvPr id="1048834" name="节编号"/>
          <p:cNvSpPr>
            <a:spLocks noGrp="1"/>
          </p:cNvSpPr>
          <p:nvPr>
            <p:ph type="body" sz="quarter" idx="13"/>
            <p:custDataLst>
              <p:tags r:id="rId3"/>
            </p:custDataLst>
          </p:nvPr>
        </p:nvSpPr>
        <p:spPr/>
        <p:txBody>
          <a:bodyPr/>
          <a:lstStyle/>
          <a:p>
            <a:r>
              <a:rPr lang="en-US" altLang="zh-CN"/>
              <a:t>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8" name="标题 1"/>
          <p:cNvSpPr>
            <a:spLocks noGrp="1"/>
          </p:cNvSpPr>
          <p:nvPr>
            <p:ph type="title"/>
          </p:nvPr>
        </p:nvSpPr>
        <p:spPr/>
        <p:txBody>
          <a:bodyPr/>
          <a:lstStyle/>
          <a:p>
            <a:r>
              <a:rPr lang="zh-CN" altLang="en-US"/>
              <a:t>确保用药安全</a:t>
            </a:r>
            <a:endParaRPr lang="zh-CN" altLang="en-US"/>
          </a:p>
        </p:txBody>
      </p:sp>
      <p:sp>
        <p:nvSpPr>
          <p:cNvPr id="1048870" name="椭圆 262"/>
          <p:cNvSpPr/>
          <p:nvPr>
            <p:custDataLst>
              <p:tags r:id="rId2"/>
            </p:custDataLst>
          </p:nvPr>
        </p:nvSpPr>
        <p:spPr>
          <a:xfrm>
            <a:off x="2472706" y="3970592"/>
            <a:ext cx="7243683" cy="189511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72" name="椭圆 263"/>
          <p:cNvSpPr/>
          <p:nvPr>
            <p:custDataLst>
              <p:tags r:id="rId3"/>
            </p:custDataLst>
          </p:nvPr>
        </p:nvSpPr>
        <p:spPr>
          <a:xfrm>
            <a:off x="3311791" y="4049739"/>
            <a:ext cx="5492050" cy="162745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74" name="椭圆 264"/>
          <p:cNvSpPr/>
          <p:nvPr>
            <p:custDataLst>
              <p:tags r:id="rId4"/>
            </p:custDataLst>
          </p:nvPr>
        </p:nvSpPr>
        <p:spPr>
          <a:xfrm>
            <a:off x="4097468" y="4282675"/>
            <a:ext cx="3919811" cy="1161555"/>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76" name="椭圆 265"/>
          <p:cNvSpPr/>
          <p:nvPr>
            <p:custDataLst>
              <p:tags r:id="rId5"/>
            </p:custDataLst>
          </p:nvPr>
        </p:nvSpPr>
        <p:spPr>
          <a:xfrm>
            <a:off x="4761529" y="4479577"/>
            <a:ext cx="2591443" cy="76792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78" name="椭圆 266"/>
          <p:cNvSpPr/>
          <p:nvPr>
            <p:custDataLst>
              <p:tags r:id="rId6"/>
            </p:custDataLst>
          </p:nvPr>
        </p:nvSpPr>
        <p:spPr>
          <a:xfrm>
            <a:off x="5442320" y="4680983"/>
            <a:ext cx="1490611" cy="44171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921205" y="4607627"/>
            <a:ext cx="0" cy="83439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80" name="椭圆 268"/>
          <p:cNvSpPr/>
          <p:nvPr>
            <p:custDataLst>
              <p:tags r:id="rId8"/>
            </p:custDataLst>
          </p:nvPr>
        </p:nvSpPr>
        <p:spPr>
          <a:xfrm flipV="1">
            <a:off x="2831119" y="4424238"/>
            <a:ext cx="172178" cy="17217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82" name="椭圆 269"/>
          <p:cNvSpPr/>
          <p:nvPr>
            <p:custDataLst>
              <p:tags r:id="rId9"/>
            </p:custDataLst>
          </p:nvPr>
        </p:nvSpPr>
        <p:spPr>
          <a:xfrm flipV="1">
            <a:off x="2872301" y="4466064"/>
            <a:ext cx="89211" cy="8920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84" name="椭圆 270"/>
          <p:cNvSpPr/>
          <p:nvPr>
            <p:custDataLst>
              <p:tags r:id="rId10"/>
            </p:custDataLst>
          </p:nvPr>
        </p:nvSpPr>
        <p:spPr>
          <a:xfrm flipV="1">
            <a:off x="7762672" y="3622475"/>
            <a:ext cx="103649" cy="103646"/>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14794" y="3735725"/>
            <a:ext cx="0" cy="189511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86" name="椭圆 272"/>
          <p:cNvSpPr/>
          <p:nvPr>
            <p:custDataLst>
              <p:tags r:id="rId12"/>
            </p:custDataLst>
          </p:nvPr>
        </p:nvSpPr>
        <p:spPr>
          <a:xfrm flipV="1">
            <a:off x="4044060" y="3498928"/>
            <a:ext cx="381649" cy="381637"/>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33884" y="3912036"/>
            <a:ext cx="0" cy="100137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16629" y="3604458"/>
            <a:ext cx="0" cy="83439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88" name="椭圆 275"/>
          <p:cNvSpPr/>
          <p:nvPr>
            <p:custDataLst>
              <p:tags r:id="rId15"/>
            </p:custDataLst>
          </p:nvPr>
        </p:nvSpPr>
        <p:spPr>
          <a:xfrm flipV="1">
            <a:off x="7026543" y="3421069"/>
            <a:ext cx="172178" cy="17217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90" name="椭圆 276"/>
          <p:cNvSpPr/>
          <p:nvPr>
            <p:custDataLst>
              <p:tags r:id="rId16"/>
            </p:custDataLst>
          </p:nvPr>
        </p:nvSpPr>
        <p:spPr>
          <a:xfrm flipV="1">
            <a:off x="7067725" y="3462894"/>
            <a:ext cx="89211" cy="8920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92" name="椭圆 277"/>
          <p:cNvSpPr/>
          <p:nvPr>
            <p:custDataLst>
              <p:tags r:id="rId17"/>
            </p:custDataLst>
          </p:nvPr>
        </p:nvSpPr>
        <p:spPr>
          <a:xfrm flipV="1">
            <a:off x="3796324" y="4268518"/>
            <a:ext cx="103649" cy="103646"/>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48445" y="4381769"/>
            <a:ext cx="0" cy="109579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94" name="椭圆 279"/>
          <p:cNvSpPr/>
          <p:nvPr>
            <p:custDataLst>
              <p:tags r:id="rId19"/>
            </p:custDataLst>
          </p:nvPr>
        </p:nvSpPr>
        <p:spPr>
          <a:xfrm flipV="1">
            <a:off x="8493654" y="4500811"/>
            <a:ext cx="259967" cy="25995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22348" y="4789086"/>
            <a:ext cx="0" cy="40653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96" name="椭圆 281"/>
          <p:cNvSpPr/>
          <p:nvPr>
            <p:custDataLst>
              <p:tags r:id="rId21"/>
            </p:custDataLst>
          </p:nvPr>
        </p:nvSpPr>
        <p:spPr>
          <a:xfrm flipV="1">
            <a:off x="4968726" y="4807746"/>
            <a:ext cx="322017" cy="32200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27020" y="5180959"/>
            <a:ext cx="0" cy="71135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98" name="图形 15"/>
          <p:cNvSpPr/>
          <p:nvPr>
            <p:custDataLst>
              <p:tags r:id="rId23"/>
            </p:custDataLst>
          </p:nvPr>
        </p:nvSpPr>
        <p:spPr>
          <a:xfrm>
            <a:off x="5035004" y="4876598"/>
            <a:ext cx="184130" cy="17941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图形 19"/>
          <p:cNvSpPr/>
          <p:nvPr>
            <p:custDataLst>
              <p:tags r:id="rId24"/>
            </p:custDataLst>
          </p:nvPr>
        </p:nvSpPr>
        <p:spPr>
          <a:xfrm>
            <a:off x="8560575" y="4573523"/>
            <a:ext cx="126102" cy="113556"/>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图形 27"/>
          <p:cNvSpPr/>
          <p:nvPr>
            <p:custDataLst>
              <p:tags r:id="rId25"/>
            </p:custDataLst>
          </p:nvPr>
        </p:nvSpPr>
        <p:spPr>
          <a:xfrm>
            <a:off x="4145728" y="3621188"/>
            <a:ext cx="178327" cy="137153"/>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86"/>
          <p:cNvSpPr/>
          <p:nvPr>
            <p:custDataLst>
              <p:tags r:id="rId26"/>
            </p:custDataLst>
          </p:nvPr>
        </p:nvSpPr>
        <p:spPr>
          <a:xfrm>
            <a:off x="5433311" y="3570997"/>
            <a:ext cx="1322436" cy="1322442"/>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正文"/>
          <p:cNvSpPr txBox="1"/>
          <p:nvPr>
            <p:custDataLst>
              <p:tags r:id="rId27"/>
            </p:custDataLst>
          </p:nvPr>
        </p:nvSpPr>
        <p:spPr>
          <a:xfrm>
            <a:off x="694799" y="3642422"/>
            <a:ext cx="2124809" cy="7964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剂型与规格准确标注是确保用药安全的重要因素</a:t>
            </a:r>
            <a:endParaRPr lang="zh-CN" altLang="en-US" sz="1200" spc="150">
              <a:solidFill>
                <a:schemeClr val="tx1">
                  <a:lumMod val="65000"/>
                  <a:lumOff val="35000"/>
                </a:schemeClr>
              </a:solidFill>
              <a:latin typeface="+mn-ea"/>
              <a:sym typeface="+mn-ea"/>
            </a:endParaRPr>
          </a:p>
        </p:txBody>
      </p:sp>
      <p:sp>
        <p:nvSpPr>
          <p:cNvPr id="1048908" name="正文"/>
          <p:cNvSpPr txBox="1"/>
          <p:nvPr>
            <p:custDataLst>
              <p:tags r:id="rId28"/>
            </p:custDataLst>
          </p:nvPr>
        </p:nvSpPr>
        <p:spPr>
          <a:xfrm>
            <a:off x="9370060" y="3642422"/>
            <a:ext cx="2124809" cy="7964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剂型与规格准确标注可以减少药物不良反应的发生率，提高用药安全性</a:t>
            </a:r>
            <a:endParaRPr lang="zh-CN" altLang="en-US" sz="1200" spc="150">
              <a:solidFill>
                <a:schemeClr val="tx1">
                  <a:lumMod val="65000"/>
                  <a:lumOff val="35000"/>
                </a:schemeClr>
              </a:solidFill>
              <a:latin typeface="+mn-ea"/>
              <a:sym typeface="+mn-ea"/>
            </a:endParaRPr>
          </a:p>
        </p:txBody>
      </p:sp>
      <p:sp>
        <p:nvSpPr>
          <p:cNvPr id="1048910" name="正文"/>
          <p:cNvSpPr txBox="1"/>
          <p:nvPr>
            <p:custDataLst>
              <p:tags r:id="rId29"/>
            </p:custDataLst>
          </p:nvPr>
        </p:nvSpPr>
        <p:spPr>
          <a:xfrm>
            <a:off x="7050351" y="1551789"/>
            <a:ext cx="2124809" cy="7964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剂型与规格准确标注有助于医生和患者了解药物的性质和用法</a:t>
            </a:r>
            <a:endParaRPr lang="zh-CN" altLang="en-US" sz="1200" spc="150">
              <a:solidFill>
                <a:schemeClr val="tx1">
                  <a:lumMod val="65000"/>
                  <a:lumOff val="35000"/>
                </a:schemeClr>
              </a:solidFill>
              <a:latin typeface="+mn-ea"/>
              <a:sym typeface="+mn-ea"/>
            </a:endParaRPr>
          </a:p>
        </p:txBody>
      </p:sp>
      <p:sp>
        <p:nvSpPr>
          <p:cNvPr id="1048912" name="正文"/>
          <p:cNvSpPr txBox="1"/>
          <p:nvPr>
            <p:custDataLst>
              <p:tags r:id="rId30"/>
            </p:custDataLst>
          </p:nvPr>
        </p:nvSpPr>
        <p:spPr>
          <a:xfrm>
            <a:off x="3014508" y="1551789"/>
            <a:ext cx="2124809" cy="7964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剂型与规格标注错误可能导致患者用药不当，影响治疗效果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6" name="标题 1"/>
          <p:cNvSpPr>
            <a:spLocks noGrp="1"/>
          </p:cNvSpPr>
          <p:nvPr>
            <p:ph type="title"/>
          </p:nvPr>
        </p:nvSpPr>
        <p:spPr/>
        <p:txBody>
          <a:bodyPr/>
          <a:lstStyle/>
          <a:p>
            <a:r>
              <a:rPr lang="zh-CN" altLang="en-US"/>
              <a:t>指导患者正确使用药物</a:t>
            </a:r>
            <a:endParaRPr lang="zh-CN" altLang="en-US"/>
          </a:p>
        </p:txBody>
      </p:sp>
      <p:sp>
        <p:nvSpPr>
          <p:cNvPr id="1048948" name="弧形 58"/>
          <p:cNvSpPr/>
          <p:nvPr>
            <p:custDataLst>
              <p:tags r:id="rId2"/>
            </p:custDataLst>
          </p:nvPr>
        </p:nvSpPr>
        <p:spPr>
          <a:xfrm>
            <a:off x="8078443" y="2014035"/>
            <a:ext cx="3417145" cy="3417145"/>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0" name="弧形 57"/>
          <p:cNvSpPr/>
          <p:nvPr>
            <p:custDataLst>
              <p:tags r:id="rId3"/>
            </p:custDataLst>
          </p:nvPr>
        </p:nvSpPr>
        <p:spPr>
          <a:xfrm>
            <a:off x="694799" y="2014035"/>
            <a:ext cx="3417145" cy="3417145"/>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2" name="椭圆 22"/>
          <p:cNvSpPr/>
          <p:nvPr>
            <p:custDataLst>
              <p:tags r:id="rId4"/>
            </p:custDataLst>
          </p:nvPr>
        </p:nvSpPr>
        <p:spPr>
          <a:xfrm>
            <a:off x="8414357" y="2285350"/>
            <a:ext cx="2873724" cy="287372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4" name="椭圆 23"/>
          <p:cNvSpPr/>
          <p:nvPr>
            <p:custDataLst>
              <p:tags r:id="rId5"/>
            </p:custDataLst>
          </p:nvPr>
        </p:nvSpPr>
        <p:spPr>
          <a:xfrm>
            <a:off x="8794567" y="2342566"/>
            <a:ext cx="387946" cy="3879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6" name="正文"/>
          <p:cNvSpPr txBox="1"/>
          <p:nvPr>
            <p:custDataLst>
              <p:tags r:id="rId6"/>
            </p:custDataLst>
          </p:nvPr>
        </p:nvSpPr>
        <p:spPr>
          <a:xfrm>
            <a:off x="8860089"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指导患者正确使用药物，有助于提高患者的用药依从性和治疗效果</a:t>
            </a:r>
            <a:endParaRPr lang="zh-CN" altLang="en-US" sz="1200" spc="150">
              <a:solidFill>
                <a:srgbClr val="FFFFFF"/>
              </a:solidFill>
              <a:latin typeface="+mn-ea"/>
              <a:sym typeface="+mn-ea"/>
            </a:endParaRPr>
          </a:p>
        </p:txBody>
      </p:sp>
      <p:sp>
        <p:nvSpPr>
          <p:cNvPr id="1048958" name="椭圆 24"/>
          <p:cNvSpPr/>
          <p:nvPr>
            <p:custDataLst>
              <p:tags r:id="rId7"/>
            </p:custDataLst>
          </p:nvPr>
        </p:nvSpPr>
        <p:spPr>
          <a:xfrm>
            <a:off x="6019587" y="2285350"/>
            <a:ext cx="2873724" cy="287372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0" name="椭圆 25"/>
          <p:cNvSpPr/>
          <p:nvPr>
            <p:custDataLst>
              <p:tags r:id="rId8"/>
            </p:custDataLst>
          </p:nvPr>
        </p:nvSpPr>
        <p:spPr>
          <a:xfrm>
            <a:off x="6398874" y="2342566"/>
            <a:ext cx="387946" cy="3879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2" name="正文"/>
          <p:cNvSpPr txBox="1"/>
          <p:nvPr>
            <p:custDataLst>
              <p:tags r:id="rId9"/>
            </p:custDataLst>
          </p:nvPr>
        </p:nvSpPr>
        <p:spPr>
          <a:xfrm>
            <a:off x="6465319"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提高药物治疗的安全性和有效性</a:t>
            </a:r>
            <a:endParaRPr lang="zh-CN" altLang="en-US" sz="1200" spc="150">
              <a:solidFill>
                <a:schemeClr val="tx1">
                  <a:lumMod val="65000"/>
                  <a:lumOff val="35000"/>
                </a:schemeClr>
              </a:solidFill>
              <a:latin typeface="+mn-ea"/>
              <a:sym typeface="+mn-ea"/>
            </a:endParaRPr>
          </a:p>
        </p:txBody>
      </p:sp>
      <p:sp>
        <p:nvSpPr>
          <p:cNvPr id="1048964" name="椭圆 7"/>
          <p:cNvSpPr/>
          <p:nvPr>
            <p:custDataLst>
              <p:tags r:id="rId10"/>
            </p:custDataLst>
          </p:nvPr>
        </p:nvSpPr>
        <p:spPr>
          <a:xfrm>
            <a:off x="3624817" y="2285350"/>
            <a:ext cx="2873724" cy="287372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6" name="椭圆 9"/>
          <p:cNvSpPr/>
          <p:nvPr>
            <p:custDataLst>
              <p:tags r:id="rId11"/>
            </p:custDataLst>
          </p:nvPr>
        </p:nvSpPr>
        <p:spPr>
          <a:xfrm>
            <a:off x="4004104" y="2342566"/>
            <a:ext cx="387946" cy="3879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8" name="正文"/>
          <p:cNvSpPr txBox="1"/>
          <p:nvPr>
            <p:custDataLst>
              <p:tags r:id="rId12"/>
            </p:custDataLst>
          </p:nvPr>
        </p:nvSpPr>
        <p:spPr>
          <a:xfrm>
            <a:off x="4070548"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避免因错误使用药物而导致的不良反应和副作用</a:t>
            </a:r>
            <a:endParaRPr lang="zh-CN" altLang="en-US" sz="1200" spc="150">
              <a:solidFill>
                <a:srgbClr val="FFFFFF"/>
              </a:solidFill>
              <a:latin typeface="+mn-ea"/>
              <a:sym typeface="+mn-ea"/>
            </a:endParaRPr>
          </a:p>
        </p:txBody>
      </p:sp>
      <p:sp>
        <p:nvSpPr>
          <p:cNvPr id="1048970" name="椭圆 5"/>
          <p:cNvSpPr/>
          <p:nvPr>
            <p:custDataLst>
              <p:tags r:id="rId13"/>
            </p:custDataLst>
          </p:nvPr>
        </p:nvSpPr>
        <p:spPr>
          <a:xfrm>
            <a:off x="957808" y="2285350"/>
            <a:ext cx="2873724" cy="287372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椭圆 4"/>
          <p:cNvSpPr/>
          <p:nvPr>
            <p:custDataLst>
              <p:tags r:id="rId14"/>
            </p:custDataLst>
          </p:nvPr>
        </p:nvSpPr>
        <p:spPr>
          <a:xfrm>
            <a:off x="1337096" y="2342566"/>
            <a:ext cx="387946" cy="3879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4" name="正文"/>
          <p:cNvSpPr txBox="1"/>
          <p:nvPr>
            <p:custDataLst>
              <p:tags r:id="rId15"/>
            </p:custDataLst>
          </p:nvPr>
        </p:nvSpPr>
        <p:spPr>
          <a:xfrm>
            <a:off x="1403540"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剂型与规格准确标注有助于患者了解药物的用法和用量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8" name="标题 1"/>
          <p:cNvSpPr>
            <a:spLocks noGrp="1"/>
          </p:cNvSpPr>
          <p:nvPr>
            <p:ph type="title"/>
          </p:nvPr>
        </p:nvSpPr>
        <p:spPr/>
        <p:txBody>
          <a:bodyPr/>
          <a:lstStyle/>
          <a:p>
            <a:r>
              <a:rPr lang="zh-CN" altLang="en-US"/>
              <a:t>避免药品误用和滥用</a:t>
            </a:r>
            <a:endParaRPr lang="zh-CN" altLang="en-US"/>
          </a:p>
        </p:txBody>
      </p:sp>
      <p:sp>
        <p:nvSpPr>
          <p:cNvPr id="1049010" name="矩形 3"/>
          <p:cNvSpPr/>
          <p:nvPr>
            <p:custDataLst>
              <p:tags r:id="rId2"/>
            </p:custDataLst>
          </p:nvPr>
        </p:nvSpPr>
        <p:spPr>
          <a:xfrm>
            <a:off x="1470966" y="1266825"/>
            <a:ext cx="9792787" cy="1076689"/>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2" name="矩形 13"/>
          <p:cNvSpPr/>
          <p:nvPr>
            <p:custDataLst>
              <p:tags r:id="rId3"/>
            </p:custDataLst>
          </p:nvPr>
        </p:nvSpPr>
        <p:spPr>
          <a:xfrm>
            <a:off x="925906" y="1266825"/>
            <a:ext cx="265577" cy="1076689"/>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4" name="文本框 4"/>
          <p:cNvSpPr txBox="1"/>
          <p:nvPr>
            <p:custDataLst>
              <p:tags r:id="rId4"/>
            </p:custDataLst>
          </p:nvPr>
        </p:nvSpPr>
        <p:spPr>
          <a:xfrm>
            <a:off x="1751357" y="1359852"/>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剂型与规格准确标注可以防止患者误用药品，减少医疗事故的发生。</a:t>
            </a:r>
            <a:endParaRPr lang="zh-CN" altLang="en-US" sz="2000" spc="150">
              <a:solidFill>
                <a:schemeClr val="tx1">
                  <a:lumMod val="85000"/>
                  <a:lumOff val="15000"/>
                </a:schemeClr>
              </a:solidFill>
              <a:latin typeface="+mn-ea"/>
              <a:sym typeface="+mn-ea"/>
            </a:endParaRPr>
          </a:p>
        </p:txBody>
      </p:sp>
      <p:sp>
        <p:nvSpPr>
          <p:cNvPr id="1049016" name="矩形 39"/>
          <p:cNvSpPr/>
          <p:nvPr>
            <p:custDataLst>
              <p:tags r:id="rId5"/>
            </p:custDataLst>
          </p:nvPr>
        </p:nvSpPr>
        <p:spPr>
          <a:xfrm>
            <a:off x="1470966" y="2544963"/>
            <a:ext cx="9792787" cy="1076689"/>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8" name="矩形 5"/>
          <p:cNvSpPr/>
          <p:nvPr>
            <p:custDataLst>
              <p:tags r:id="rId6"/>
            </p:custDataLst>
          </p:nvPr>
        </p:nvSpPr>
        <p:spPr>
          <a:xfrm>
            <a:off x="925906" y="2544963"/>
            <a:ext cx="265577" cy="1076689"/>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0" name="文本框 41"/>
          <p:cNvSpPr txBox="1"/>
          <p:nvPr>
            <p:custDataLst>
              <p:tags r:id="rId7"/>
            </p:custDataLst>
          </p:nvPr>
        </p:nvSpPr>
        <p:spPr>
          <a:xfrm>
            <a:off x="1751357" y="2637990"/>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剂型与规格准确标注可以帮助医生和药师更好地了解药品的特性和用法，提高用药安全性。</a:t>
            </a:r>
            <a:endParaRPr lang="zh-CN" altLang="en-US" sz="2000" spc="150">
              <a:solidFill>
                <a:schemeClr val="tx1">
                  <a:lumMod val="85000"/>
                  <a:lumOff val="15000"/>
                </a:schemeClr>
              </a:solidFill>
              <a:latin typeface="+mn-ea"/>
              <a:sym typeface="+mn-ea"/>
            </a:endParaRPr>
          </a:p>
        </p:txBody>
      </p:sp>
      <p:sp>
        <p:nvSpPr>
          <p:cNvPr id="1049022" name="矩形 12"/>
          <p:cNvSpPr/>
          <p:nvPr>
            <p:custDataLst>
              <p:tags r:id="rId8"/>
            </p:custDataLst>
          </p:nvPr>
        </p:nvSpPr>
        <p:spPr>
          <a:xfrm>
            <a:off x="1470966" y="3823101"/>
            <a:ext cx="9792787" cy="1076689"/>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4" name="矩形 17"/>
          <p:cNvSpPr/>
          <p:nvPr>
            <p:custDataLst>
              <p:tags r:id="rId9"/>
            </p:custDataLst>
          </p:nvPr>
        </p:nvSpPr>
        <p:spPr>
          <a:xfrm>
            <a:off x="925906" y="3823101"/>
            <a:ext cx="265577" cy="1076689"/>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6" name="文本框 19"/>
          <p:cNvSpPr txBox="1"/>
          <p:nvPr>
            <p:custDataLst>
              <p:tags r:id="rId10"/>
            </p:custDataLst>
          </p:nvPr>
        </p:nvSpPr>
        <p:spPr>
          <a:xfrm>
            <a:off x="1751357" y="3916128"/>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剂型与规格准确标注可以防止药品被滥用，减少药物依赖和药物滥用的风险。</a:t>
            </a:r>
            <a:endParaRPr lang="zh-CN" altLang="en-US" sz="2000" spc="150">
              <a:solidFill>
                <a:schemeClr val="tx1">
                  <a:lumMod val="85000"/>
                  <a:lumOff val="15000"/>
                </a:schemeClr>
              </a:solidFill>
              <a:latin typeface="+mn-ea"/>
              <a:sym typeface="+mn-ea"/>
            </a:endParaRPr>
          </a:p>
        </p:txBody>
      </p:sp>
      <p:sp>
        <p:nvSpPr>
          <p:cNvPr id="1049028" name="矩形 49"/>
          <p:cNvSpPr/>
          <p:nvPr>
            <p:custDataLst>
              <p:tags r:id="rId11"/>
            </p:custDataLst>
          </p:nvPr>
        </p:nvSpPr>
        <p:spPr>
          <a:xfrm>
            <a:off x="1470966" y="5100584"/>
            <a:ext cx="9792787" cy="1076689"/>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矩形 26"/>
          <p:cNvSpPr/>
          <p:nvPr>
            <p:custDataLst>
              <p:tags r:id="rId12"/>
            </p:custDataLst>
          </p:nvPr>
        </p:nvSpPr>
        <p:spPr>
          <a:xfrm>
            <a:off x="925906" y="5100584"/>
            <a:ext cx="265577" cy="1076689"/>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2" name="文本框 27"/>
          <p:cNvSpPr txBox="1"/>
          <p:nvPr>
            <p:custDataLst>
              <p:tags r:id="rId13"/>
            </p:custDataLst>
          </p:nvPr>
        </p:nvSpPr>
        <p:spPr>
          <a:xfrm>
            <a:off x="1751357" y="5193611"/>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剂型与规格准确标注可以促进药品市场的规范化，提高药品质量和安全性。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6" name="标题"/>
          <p:cNvSpPr>
            <a:spLocks noGrp="1"/>
          </p:cNvSpPr>
          <p:nvPr>
            <p:ph type="title"/>
            <p:custDataLst>
              <p:tags r:id="rId2"/>
            </p:custDataLst>
          </p:nvPr>
        </p:nvSpPr>
        <p:spPr/>
        <p:txBody>
          <a:bodyPr/>
          <a:lstStyle/>
          <a:p>
            <a:r>
              <a:rPr lang="zh-CN" altLang="en-US"/>
              <a:t>剂型与规格标注的规定和标准</a:t>
            </a:r>
            <a:endParaRPr lang="zh-CN" altLang="en-US"/>
          </a:p>
        </p:txBody>
      </p:sp>
      <p:sp>
        <p:nvSpPr>
          <p:cNvPr id="1049068" name="节编号"/>
          <p:cNvSpPr>
            <a:spLocks noGrp="1"/>
          </p:cNvSpPr>
          <p:nvPr>
            <p:ph type="body" sz="quarter" idx="13"/>
            <p:custDataLst>
              <p:tags r:id="rId3"/>
            </p:custDataLst>
          </p:nvPr>
        </p:nvSpPr>
        <p:spPr/>
        <p:txBody>
          <a:bodyPr/>
          <a:lstStyle/>
          <a:p>
            <a:r>
              <a:rPr lang="en-US" altLang="zh-CN"/>
              <a:t>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2" name="标题 1"/>
          <p:cNvSpPr>
            <a:spLocks noGrp="1"/>
          </p:cNvSpPr>
          <p:nvPr>
            <p:ph type="title"/>
          </p:nvPr>
        </p:nvSpPr>
        <p:spPr/>
        <p:txBody>
          <a:bodyPr/>
          <a:lstStyle/>
          <a:p>
            <a:r>
              <a:rPr lang="zh-CN" altLang="en-US"/>
              <a:t>国家药品监管部门的规定</a:t>
            </a:r>
            <a:endParaRPr lang="zh-CN" altLang="en-US"/>
          </a:p>
        </p:txBody>
      </p:sp>
      <p:sp>
        <p:nvSpPr>
          <p:cNvPr id="1049104" name="圆角矩形 26"/>
          <p:cNvSpPr/>
          <p:nvPr>
            <p:custDataLst>
              <p:tags r:id="rId2"/>
            </p:custDataLst>
          </p:nvPr>
        </p:nvSpPr>
        <p:spPr>
          <a:xfrm>
            <a:off x="694799"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06" name="圆角矩形 28"/>
          <p:cNvSpPr/>
          <p:nvPr>
            <p:custDataLst>
              <p:tags r:id="rId3"/>
            </p:custDataLst>
          </p:nvPr>
        </p:nvSpPr>
        <p:spPr>
          <a:xfrm>
            <a:off x="697300"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08" name="文本框 31"/>
          <p:cNvSpPr txBox="1"/>
          <p:nvPr>
            <p:custDataLst>
              <p:tags r:id="rId4"/>
            </p:custDataLst>
          </p:nvPr>
        </p:nvSpPr>
        <p:spPr>
          <a:xfrm>
            <a:off x="847387" y="2166938"/>
            <a:ext cx="2247686" cy="33526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剂型与规格标注必须准确、清晰、易于理解</a:t>
            </a:r>
            <a:endParaRPr lang="zh-CN" altLang="en-US" sz="2000" spc="200">
              <a:solidFill>
                <a:schemeClr val="tx1">
                  <a:lumMod val="85000"/>
                  <a:lumOff val="15000"/>
                </a:schemeClr>
              </a:solidFill>
              <a:latin typeface="+mn-ea"/>
              <a:sym typeface="+mn-ea"/>
            </a:endParaRPr>
          </a:p>
        </p:txBody>
      </p:sp>
      <p:sp>
        <p:nvSpPr>
          <p:cNvPr id="1049110" name="圆角矩形 29"/>
          <p:cNvSpPr/>
          <p:nvPr>
            <p:custDataLst>
              <p:tags r:id="rId5"/>
            </p:custDataLst>
          </p:nvPr>
        </p:nvSpPr>
        <p:spPr>
          <a:xfrm>
            <a:off x="3443890"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12" name="圆角矩形 32"/>
          <p:cNvSpPr/>
          <p:nvPr>
            <p:custDataLst>
              <p:tags r:id="rId6"/>
            </p:custDataLst>
          </p:nvPr>
        </p:nvSpPr>
        <p:spPr>
          <a:xfrm>
            <a:off x="3446391"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14" name="文本框 34"/>
          <p:cNvSpPr txBox="1"/>
          <p:nvPr>
            <p:custDataLst>
              <p:tags r:id="rId7"/>
            </p:custDataLst>
          </p:nvPr>
        </p:nvSpPr>
        <p:spPr>
          <a:xfrm>
            <a:off x="3598979" y="2166938"/>
            <a:ext cx="2244932" cy="335397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剂型与规格标注必须符合国家药品监管部门的规定和标准</a:t>
            </a:r>
            <a:endParaRPr lang="zh-CN" altLang="en-US" sz="2000" spc="200">
              <a:solidFill>
                <a:schemeClr val="tx1">
                  <a:lumMod val="85000"/>
                  <a:lumOff val="15000"/>
                </a:schemeClr>
              </a:solidFill>
              <a:latin typeface="+mn-ea"/>
              <a:sym typeface="+mn-ea"/>
            </a:endParaRPr>
          </a:p>
        </p:txBody>
      </p:sp>
      <p:sp>
        <p:nvSpPr>
          <p:cNvPr id="1049116" name="圆角矩形 3"/>
          <p:cNvSpPr/>
          <p:nvPr>
            <p:custDataLst>
              <p:tags r:id="rId8"/>
            </p:custDataLst>
          </p:nvPr>
        </p:nvSpPr>
        <p:spPr>
          <a:xfrm>
            <a:off x="6192980"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18" name="圆角矩形 4"/>
          <p:cNvSpPr/>
          <p:nvPr>
            <p:custDataLst>
              <p:tags r:id="rId9"/>
            </p:custDataLst>
          </p:nvPr>
        </p:nvSpPr>
        <p:spPr>
          <a:xfrm>
            <a:off x="6195482"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20" name="文本框 5"/>
          <p:cNvSpPr txBox="1"/>
          <p:nvPr>
            <p:custDataLst>
              <p:tags r:id="rId10"/>
            </p:custDataLst>
          </p:nvPr>
        </p:nvSpPr>
        <p:spPr>
          <a:xfrm>
            <a:off x="6347445" y="2166938"/>
            <a:ext cx="2244932" cy="335397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剂型与规格标注必须与药品的实际情况相符</a:t>
            </a:r>
            <a:endParaRPr lang="zh-CN" altLang="en-US" sz="2000" spc="200">
              <a:solidFill>
                <a:schemeClr val="tx1">
                  <a:lumMod val="85000"/>
                  <a:lumOff val="15000"/>
                </a:schemeClr>
              </a:solidFill>
              <a:latin typeface="+mn-ea"/>
              <a:sym typeface="+mn-ea"/>
            </a:endParaRPr>
          </a:p>
        </p:txBody>
      </p:sp>
      <p:sp>
        <p:nvSpPr>
          <p:cNvPr id="1049122" name="圆角矩形 8"/>
          <p:cNvSpPr/>
          <p:nvPr>
            <p:custDataLst>
              <p:tags r:id="rId11"/>
            </p:custDataLst>
          </p:nvPr>
        </p:nvSpPr>
        <p:spPr>
          <a:xfrm>
            <a:off x="8942071"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24" name="圆角矩形 9"/>
          <p:cNvSpPr/>
          <p:nvPr>
            <p:custDataLst>
              <p:tags r:id="rId12"/>
            </p:custDataLst>
          </p:nvPr>
        </p:nvSpPr>
        <p:spPr>
          <a:xfrm>
            <a:off x="8944572"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26" name="文本框 10"/>
          <p:cNvSpPr txBox="1"/>
          <p:nvPr>
            <p:custDataLst>
              <p:tags r:id="rId13"/>
            </p:custDataLst>
          </p:nvPr>
        </p:nvSpPr>
        <p:spPr>
          <a:xfrm>
            <a:off x="9096535" y="2166938"/>
            <a:ext cx="2244932" cy="335397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剂型与规格标注必须便于医生和患者正确使用药品</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0" name="标题 1"/>
          <p:cNvSpPr>
            <a:spLocks noGrp="1"/>
          </p:cNvSpPr>
          <p:nvPr>
            <p:ph type="title"/>
          </p:nvPr>
        </p:nvSpPr>
        <p:spPr/>
        <p:txBody>
          <a:bodyPr/>
          <a:lstStyle/>
          <a:p>
            <a:r>
              <a:rPr lang="zh-CN" altLang="en-US"/>
              <a:t>国际药品规范和标准</a:t>
            </a:r>
            <a:endParaRPr lang="zh-CN" altLang="en-US"/>
          </a:p>
        </p:txBody>
      </p:sp>
      <p:sp>
        <p:nvSpPr>
          <p:cNvPr id="1049162" name="矩形 3"/>
          <p:cNvSpPr/>
          <p:nvPr>
            <p:custDataLst>
              <p:tags r:id="rId2"/>
            </p:custDataLst>
          </p:nvPr>
        </p:nvSpPr>
        <p:spPr>
          <a:xfrm>
            <a:off x="1470966" y="1266825"/>
            <a:ext cx="9792787" cy="1076689"/>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4" name="矩形 13"/>
          <p:cNvSpPr/>
          <p:nvPr>
            <p:custDataLst>
              <p:tags r:id="rId3"/>
            </p:custDataLst>
          </p:nvPr>
        </p:nvSpPr>
        <p:spPr>
          <a:xfrm>
            <a:off x="925906" y="1266825"/>
            <a:ext cx="265577" cy="1076689"/>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6" name="文本框 4"/>
          <p:cNvSpPr txBox="1"/>
          <p:nvPr>
            <p:custDataLst>
              <p:tags r:id="rId4"/>
            </p:custDataLst>
          </p:nvPr>
        </p:nvSpPr>
        <p:spPr>
          <a:xfrm>
            <a:off x="1751357" y="1359852"/>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国际药品命名规则（INN）：用于药品的通用名称</a:t>
            </a:r>
            <a:endParaRPr lang="zh-CN" altLang="en-US" sz="2000" spc="150">
              <a:solidFill>
                <a:schemeClr val="tx1">
                  <a:lumMod val="85000"/>
                  <a:lumOff val="15000"/>
                </a:schemeClr>
              </a:solidFill>
              <a:latin typeface="+mn-ea"/>
              <a:sym typeface="+mn-ea"/>
            </a:endParaRPr>
          </a:p>
        </p:txBody>
      </p:sp>
      <p:sp>
        <p:nvSpPr>
          <p:cNvPr id="1049168" name="矩形 39"/>
          <p:cNvSpPr/>
          <p:nvPr>
            <p:custDataLst>
              <p:tags r:id="rId5"/>
            </p:custDataLst>
          </p:nvPr>
        </p:nvSpPr>
        <p:spPr>
          <a:xfrm>
            <a:off x="1470966" y="2544963"/>
            <a:ext cx="9792787" cy="1076689"/>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0" name="矩形 5"/>
          <p:cNvSpPr/>
          <p:nvPr>
            <p:custDataLst>
              <p:tags r:id="rId6"/>
            </p:custDataLst>
          </p:nvPr>
        </p:nvSpPr>
        <p:spPr>
          <a:xfrm>
            <a:off x="925906" y="2544963"/>
            <a:ext cx="265577" cy="1076689"/>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2" name="文本框 41"/>
          <p:cNvSpPr txBox="1"/>
          <p:nvPr>
            <p:custDataLst>
              <p:tags r:id="rId7"/>
            </p:custDataLst>
          </p:nvPr>
        </p:nvSpPr>
        <p:spPr>
          <a:xfrm>
            <a:off x="1751357" y="2637990"/>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世界卫生组织（WHO）：制定药品质量和安全性的国际标准</a:t>
            </a:r>
            <a:endParaRPr lang="zh-CN" altLang="en-US" sz="2000" spc="150">
              <a:solidFill>
                <a:schemeClr val="tx1">
                  <a:lumMod val="85000"/>
                  <a:lumOff val="15000"/>
                </a:schemeClr>
              </a:solidFill>
              <a:latin typeface="+mn-ea"/>
              <a:sym typeface="+mn-ea"/>
            </a:endParaRPr>
          </a:p>
        </p:txBody>
      </p:sp>
      <p:sp>
        <p:nvSpPr>
          <p:cNvPr id="1049174" name="矩形 12"/>
          <p:cNvSpPr/>
          <p:nvPr>
            <p:custDataLst>
              <p:tags r:id="rId8"/>
            </p:custDataLst>
          </p:nvPr>
        </p:nvSpPr>
        <p:spPr>
          <a:xfrm>
            <a:off x="1470966" y="3823101"/>
            <a:ext cx="9792787" cy="1076689"/>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6" name="矩形 17"/>
          <p:cNvSpPr/>
          <p:nvPr>
            <p:custDataLst>
              <p:tags r:id="rId9"/>
            </p:custDataLst>
          </p:nvPr>
        </p:nvSpPr>
        <p:spPr>
          <a:xfrm>
            <a:off x="925906" y="3823101"/>
            <a:ext cx="265577" cy="1076689"/>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8" name="文本框 19"/>
          <p:cNvSpPr txBox="1"/>
          <p:nvPr>
            <p:custDataLst>
              <p:tags r:id="rId10"/>
            </p:custDataLst>
          </p:nvPr>
        </p:nvSpPr>
        <p:spPr>
          <a:xfrm>
            <a:off x="1751357" y="3916128"/>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国际药典（Ph.Int.）：提供药品的质量标准和检验方法</a:t>
            </a:r>
            <a:endParaRPr lang="zh-CN" altLang="en-US" sz="2000" spc="150">
              <a:solidFill>
                <a:schemeClr val="tx1">
                  <a:lumMod val="85000"/>
                  <a:lumOff val="15000"/>
                </a:schemeClr>
              </a:solidFill>
              <a:latin typeface="+mn-ea"/>
              <a:sym typeface="+mn-ea"/>
            </a:endParaRPr>
          </a:p>
        </p:txBody>
      </p:sp>
      <p:sp>
        <p:nvSpPr>
          <p:cNvPr id="1049180" name="矩形 49"/>
          <p:cNvSpPr/>
          <p:nvPr>
            <p:custDataLst>
              <p:tags r:id="rId11"/>
            </p:custDataLst>
          </p:nvPr>
        </p:nvSpPr>
        <p:spPr>
          <a:xfrm>
            <a:off x="1470966" y="5100584"/>
            <a:ext cx="9792787" cy="1076689"/>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2" name="矩形 26"/>
          <p:cNvSpPr/>
          <p:nvPr>
            <p:custDataLst>
              <p:tags r:id="rId12"/>
            </p:custDataLst>
          </p:nvPr>
        </p:nvSpPr>
        <p:spPr>
          <a:xfrm>
            <a:off x="925906" y="5100584"/>
            <a:ext cx="265577" cy="1076689"/>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4" name="文本框 27"/>
          <p:cNvSpPr txBox="1"/>
          <p:nvPr>
            <p:custDataLst>
              <p:tags r:id="rId13"/>
            </p:custDataLst>
          </p:nvPr>
        </p:nvSpPr>
        <p:spPr>
          <a:xfrm>
            <a:off x="1751357" y="5193611"/>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国际药物监测系统（IMS）：监测药品的安全性和有效性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18" name="标题 1"/>
          <p:cNvSpPr>
            <a:spLocks noGrp="1"/>
          </p:cNvSpPr>
          <p:nvPr>
            <p:ph type="title"/>
          </p:nvPr>
        </p:nvSpPr>
        <p:spPr/>
        <p:txBody>
          <a:bodyPr/>
          <a:lstStyle/>
          <a:p>
            <a:r>
              <a:rPr lang="zh-CN" altLang="en-US"/>
              <a:t>药品说明书和标签的规范要求</a:t>
            </a:r>
            <a:endParaRPr lang="zh-CN" altLang="en-US"/>
          </a:p>
        </p:txBody>
      </p:sp>
      <p:sp>
        <p:nvSpPr>
          <p:cNvPr id="1049220" name="五边形 30"/>
          <p:cNvSpPr/>
          <p:nvPr>
            <p:custDataLst>
              <p:tags r:id="rId2"/>
            </p:custDataLst>
          </p:nvPr>
        </p:nvSpPr>
        <p:spPr>
          <a:xfrm>
            <a:off x="694799" y="3154317"/>
            <a:ext cx="2862473" cy="116355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2" name="燕尾形 36"/>
          <p:cNvSpPr/>
          <p:nvPr>
            <p:custDataLst>
              <p:tags r:id="rId3"/>
            </p:custDataLst>
          </p:nvPr>
        </p:nvSpPr>
        <p:spPr>
          <a:xfrm>
            <a:off x="3266599" y="3154317"/>
            <a:ext cx="2862473" cy="116355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4" name="燕尾形 37"/>
          <p:cNvSpPr/>
          <p:nvPr>
            <p:custDataLst>
              <p:tags r:id="rId4"/>
            </p:custDataLst>
          </p:nvPr>
        </p:nvSpPr>
        <p:spPr>
          <a:xfrm>
            <a:off x="8410200" y="3154317"/>
            <a:ext cx="2862473" cy="116355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6" name="燕尾形 38"/>
          <p:cNvSpPr/>
          <p:nvPr>
            <p:custDataLst>
              <p:tags r:id="rId5"/>
            </p:custDataLst>
          </p:nvPr>
        </p:nvSpPr>
        <p:spPr>
          <a:xfrm>
            <a:off x="5838399" y="3154317"/>
            <a:ext cx="2862473" cy="116355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8" name="文本框 3"/>
          <p:cNvSpPr txBox="1"/>
          <p:nvPr>
            <p:custDataLst>
              <p:tags r:id="rId6"/>
            </p:custDataLst>
          </p:nvPr>
        </p:nvSpPr>
        <p:spPr>
          <a:xfrm>
            <a:off x="3206729" y="4566030"/>
            <a:ext cx="3087201" cy="135271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药品说明书和标签必须符合国家药品监督管理局的相关规定和标准。</a:t>
            </a:r>
            <a:endParaRPr lang="zh-CN" altLang="en-US" sz="1400" spc="150">
              <a:solidFill>
                <a:schemeClr val="tx1"/>
              </a:solidFill>
              <a:effectLst/>
              <a:latin typeface="+mn-ea"/>
              <a:sym typeface="+mn-ea"/>
            </a:endParaRPr>
          </a:p>
        </p:txBody>
      </p:sp>
      <p:sp>
        <p:nvSpPr>
          <p:cNvPr id="1049230" name="文本框 6"/>
          <p:cNvSpPr txBox="1"/>
          <p:nvPr>
            <p:custDataLst>
              <p:tags r:id="rId7"/>
            </p:custDataLst>
          </p:nvPr>
        </p:nvSpPr>
        <p:spPr>
          <a:xfrm>
            <a:off x="694799" y="1526551"/>
            <a:ext cx="3087201" cy="139262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药品说明书和标签必须清晰、准确、完整地反映药品的安全性、有效性和质量可控性。</a:t>
            </a:r>
            <a:endParaRPr lang="zh-CN" altLang="en-US" sz="1400" spc="150">
              <a:solidFill>
                <a:schemeClr val="tx1"/>
              </a:solidFill>
              <a:effectLst/>
              <a:latin typeface="+mn-ea"/>
              <a:sym typeface="+mn-ea"/>
            </a:endParaRPr>
          </a:p>
        </p:txBody>
      </p:sp>
      <p:sp>
        <p:nvSpPr>
          <p:cNvPr id="1049232" name="文本框 7"/>
          <p:cNvSpPr txBox="1"/>
          <p:nvPr>
            <p:custDataLst>
              <p:tags r:id="rId8"/>
            </p:custDataLst>
          </p:nvPr>
        </p:nvSpPr>
        <p:spPr>
          <a:xfrm>
            <a:off x="5836664" y="1526551"/>
            <a:ext cx="3087201" cy="139262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药品说明书和标签必须包括药品的名称、成分、性状、适应症、用法用量、不良反应、禁忌、注意事项、有效期、生产企业等信息。</a:t>
            </a:r>
            <a:endParaRPr lang="zh-CN" altLang="en-US" sz="1400" spc="150">
              <a:solidFill>
                <a:schemeClr val="tx1"/>
              </a:solidFill>
              <a:effectLst/>
              <a:latin typeface="+mn-ea"/>
              <a:sym typeface="+mn-ea"/>
            </a:endParaRPr>
          </a:p>
        </p:txBody>
      </p:sp>
      <p:sp>
        <p:nvSpPr>
          <p:cNvPr id="1049234" name="文本框 8"/>
          <p:cNvSpPr txBox="1"/>
          <p:nvPr>
            <p:custDataLst>
              <p:tags r:id="rId9"/>
            </p:custDataLst>
          </p:nvPr>
        </p:nvSpPr>
        <p:spPr>
          <a:xfrm>
            <a:off x="8407597" y="4566030"/>
            <a:ext cx="3087201" cy="135271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药品说明书和标签必须使用规范的语言和文字，避免使用容易引起误解或混淆的词汇。</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8" name="标题"/>
          <p:cNvSpPr>
            <a:spLocks noGrp="1"/>
          </p:cNvSpPr>
          <p:nvPr>
            <p:ph type="title"/>
            <p:custDataLst>
              <p:tags r:id="rId2"/>
            </p:custDataLst>
          </p:nvPr>
        </p:nvSpPr>
        <p:spPr/>
        <p:txBody>
          <a:bodyPr/>
          <a:lstStyle/>
          <a:p>
            <a:r>
              <a:rPr lang="zh-CN" altLang="en-US"/>
              <a:t>剂型与规格标注的常见问题</a:t>
            </a:r>
            <a:endParaRPr lang="zh-CN" altLang="en-US"/>
          </a:p>
        </p:txBody>
      </p:sp>
      <p:sp>
        <p:nvSpPr>
          <p:cNvPr id="1049270" name="节编号"/>
          <p:cNvSpPr>
            <a:spLocks noGrp="1"/>
          </p:cNvSpPr>
          <p:nvPr>
            <p:ph type="body" sz="quarter" idx="13"/>
            <p:custDataLst>
              <p:tags r:id="rId3"/>
            </p:custDataLst>
          </p:nvPr>
        </p:nvSpPr>
        <p:spPr/>
        <p:txBody>
          <a:bodyPr/>
          <a:lstStyle/>
          <a:p>
            <a:r>
              <a:rPr lang="en-US" altLang="zh-CN"/>
              <a:t>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04" name="标题 1"/>
          <p:cNvSpPr>
            <a:spLocks noGrp="1"/>
          </p:cNvSpPr>
          <p:nvPr>
            <p:ph type="title"/>
          </p:nvPr>
        </p:nvSpPr>
        <p:spPr/>
        <p:txBody>
          <a:bodyPr/>
          <a:lstStyle/>
          <a:p>
            <a:r>
              <a:rPr lang="zh-CN" altLang="en-US"/>
              <a:t>剂型与规格信息不准确</a:t>
            </a:r>
            <a:endParaRPr lang="zh-CN" altLang="en-US"/>
          </a:p>
        </p:txBody>
      </p:sp>
      <p:sp>
        <p:nvSpPr>
          <p:cNvPr id="1049306" name="任意多边形 20"/>
          <p:cNvSpPr/>
          <p:nvPr>
            <p:custDataLst>
              <p:tags r:id="rId2"/>
            </p:custDataLst>
          </p:nvPr>
        </p:nvSpPr>
        <p:spPr>
          <a:xfrm rot="2700000">
            <a:off x="1585176" y="1266825"/>
            <a:ext cx="1317787" cy="1320076"/>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08" name="文本框 24"/>
          <p:cNvSpPr txBox="1"/>
          <p:nvPr>
            <p:custDataLst>
              <p:tags r:id="rId3"/>
            </p:custDataLst>
          </p:nvPr>
        </p:nvSpPr>
        <p:spPr bwMode="auto">
          <a:xfrm>
            <a:off x="1219459" y="3051285"/>
            <a:ext cx="2049704" cy="312621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剂型与规格标注不清晰，容易引起误解</a:t>
            </a:r>
            <a:endParaRPr lang="zh-CN" altLang="en-US" sz="2000" spc="150">
              <a:solidFill>
                <a:schemeClr val="tx1">
                  <a:lumMod val="75000"/>
                  <a:lumOff val="25000"/>
                </a:schemeClr>
              </a:solidFill>
              <a:latin typeface="+mn-ea"/>
              <a:sym typeface="+mn-ea"/>
            </a:endParaRPr>
          </a:p>
        </p:txBody>
      </p:sp>
      <p:sp>
        <p:nvSpPr>
          <p:cNvPr id="1049310" name="矩形 42"/>
          <p:cNvSpPr/>
          <p:nvPr>
            <p:custDataLst>
              <p:tags r:id="rId4"/>
            </p:custDataLst>
          </p:nvPr>
        </p:nvSpPr>
        <p:spPr>
          <a:xfrm>
            <a:off x="1355182" y="2663504"/>
            <a:ext cx="1777906" cy="125903"/>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12" name="任意多边形 18"/>
          <p:cNvSpPr/>
          <p:nvPr>
            <p:custDataLst>
              <p:tags r:id="rId5"/>
            </p:custDataLst>
          </p:nvPr>
        </p:nvSpPr>
        <p:spPr>
          <a:xfrm rot="5400000">
            <a:off x="4152552" y="1266825"/>
            <a:ext cx="1317787" cy="1320076"/>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14" name="文本框 27"/>
          <p:cNvSpPr txBox="1"/>
          <p:nvPr>
            <p:custDataLst>
              <p:tags r:id="rId6"/>
            </p:custDataLst>
          </p:nvPr>
        </p:nvSpPr>
        <p:spPr bwMode="auto">
          <a:xfrm>
            <a:off x="3786166" y="3051285"/>
            <a:ext cx="2049704" cy="312621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剂型与规格标注错误，可能导致用药错误</a:t>
            </a:r>
            <a:endParaRPr lang="zh-CN" altLang="en-US" sz="2000" spc="150">
              <a:solidFill>
                <a:schemeClr val="tx1">
                  <a:lumMod val="75000"/>
                  <a:lumOff val="25000"/>
                </a:schemeClr>
              </a:solidFill>
              <a:latin typeface="+mn-ea"/>
              <a:sym typeface="+mn-ea"/>
            </a:endParaRPr>
          </a:p>
        </p:txBody>
      </p:sp>
      <p:sp>
        <p:nvSpPr>
          <p:cNvPr id="1049316" name="矩形 43"/>
          <p:cNvSpPr/>
          <p:nvPr>
            <p:custDataLst>
              <p:tags r:id="rId7"/>
            </p:custDataLst>
          </p:nvPr>
        </p:nvSpPr>
        <p:spPr>
          <a:xfrm>
            <a:off x="3922558" y="2663504"/>
            <a:ext cx="1777906" cy="125903"/>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18" name="任意多边形 21"/>
          <p:cNvSpPr/>
          <p:nvPr>
            <p:custDataLst>
              <p:tags r:id="rId8"/>
            </p:custDataLst>
          </p:nvPr>
        </p:nvSpPr>
        <p:spPr>
          <a:xfrm rot="18900000" flipH="1">
            <a:off x="6719259" y="1266825"/>
            <a:ext cx="1317787" cy="1320076"/>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20" name="文本框 30"/>
          <p:cNvSpPr txBox="1"/>
          <p:nvPr>
            <p:custDataLst>
              <p:tags r:id="rId9"/>
            </p:custDataLst>
          </p:nvPr>
        </p:nvSpPr>
        <p:spPr bwMode="auto">
          <a:xfrm>
            <a:off x="6353542" y="3051285"/>
            <a:ext cx="2049704" cy="312621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剂型与规格标注不完整，影响药品使用效果</a:t>
            </a:r>
            <a:endParaRPr lang="zh-CN" altLang="en-US" sz="2000" spc="150">
              <a:solidFill>
                <a:schemeClr val="tx1">
                  <a:lumMod val="75000"/>
                  <a:lumOff val="25000"/>
                </a:schemeClr>
              </a:solidFill>
              <a:latin typeface="+mn-ea"/>
              <a:sym typeface="+mn-ea"/>
            </a:endParaRPr>
          </a:p>
        </p:txBody>
      </p:sp>
      <p:sp>
        <p:nvSpPr>
          <p:cNvPr id="1049322" name="矩形 44"/>
          <p:cNvSpPr/>
          <p:nvPr>
            <p:custDataLst>
              <p:tags r:id="rId10"/>
            </p:custDataLst>
          </p:nvPr>
        </p:nvSpPr>
        <p:spPr>
          <a:xfrm>
            <a:off x="6488597" y="2663504"/>
            <a:ext cx="1777906" cy="125903"/>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24" name="任意多边形 22"/>
          <p:cNvSpPr/>
          <p:nvPr>
            <p:custDataLst>
              <p:tags r:id="rId11"/>
            </p:custDataLst>
          </p:nvPr>
        </p:nvSpPr>
        <p:spPr>
          <a:xfrm rot="2700000" flipH="1" flipV="1">
            <a:off x="9285967" y="1266825"/>
            <a:ext cx="1317787" cy="1320076"/>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26" name="文本框 33"/>
          <p:cNvSpPr txBox="1"/>
          <p:nvPr>
            <p:custDataLst>
              <p:tags r:id="rId12"/>
            </p:custDataLst>
          </p:nvPr>
        </p:nvSpPr>
        <p:spPr bwMode="auto">
          <a:xfrm>
            <a:off x="8920249" y="3051285"/>
            <a:ext cx="2049704" cy="312621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剂型与规格标注不规范，影响药品质量管理</a:t>
            </a:r>
            <a:endParaRPr lang="zh-CN" altLang="en-US" sz="2000" spc="150">
              <a:solidFill>
                <a:schemeClr val="tx1">
                  <a:lumMod val="75000"/>
                  <a:lumOff val="25000"/>
                </a:schemeClr>
              </a:solidFill>
              <a:latin typeface="+mn-ea"/>
              <a:sym typeface="+mn-ea"/>
            </a:endParaRPr>
          </a:p>
        </p:txBody>
      </p:sp>
      <p:sp>
        <p:nvSpPr>
          <p:cNvPr id="1049328" name="矩形 45"/>
          <p:cNvSpPr/>
          <p:nvPr>
            <p:custDataLst>
              <p:tags r:id="rId13"/>
            </p:custDataLst>
          </p:nvPr>
        </p:nvSpPr>
        <p:spPr>
          <a:xfrm>
            <a:off x="9055972" y="2663504"/>
            <a:ext cx="1777906" cy="125903"/>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https://d.book118.com/235021012144011042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60.xml><?xml version="1.0" encoding="utf-8"?>
<p:tagLst xmlns:p="http://schemas.openxmlformats.org/presentationml/2006/main">
  <p:tag name="KSO_WM_BEAUTIFY_FLAG" val="#wm#"/>
  <p:tag name="KSO_WM_TAG_VERSION" val="1.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61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4.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1218"/>
  <p:tag name="KSO_WM_TEMPLATE_MASTER_TYPE" val="0"/>
  <p:tag name="KSO_WM_TEMPLATE_SUBCATEGORY" val="29"/>
  <p:tag name="KSO_WM_TEMPLATE_THUMBS_INDEX" val="1、9"/>
</p:tagLst>
</file>

<file path=ppt/tags/tag65.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66.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67.xml><?xml version="1.0" encoding="utf-8"?>
<p:tagLst xmlns:p="http://schemas.openxmlformats.org/presentationml/2006/main">
  <p:tag name="KSO_WM_BEAUTIFY_FLAG" val="#wm#"/>
  <p:tag name="KSO_WM_SLIDE_ID" val="custom20231218_1"/>
  <p:tag name="KSO_WM_SLIDE_INDEX" val="1"/>
  <p:tag name="KSO_WM_SLIDE_ITEM_CNT" val="0"/>
  <p:tag name="KSO_WM_SLIDE_LAYOUT" val="a_f"/>
  <p:tag name="KSO_WM_SLIDE_LAYOUT_CNT" val="1_1"/>
  <p:tag name="KSO_WM_SLIDE_SUBTYPE" val="pureTxt"/>
  <p:tag name="KSO_WM_SLIDE_TYPE" val="title"/>
  <p:tag name="KSO_WM_TAG_VERSION" val="3.0"/>
  <p:tag name="KSO_WM_TEMPLATE_CATEGORY" val="custom"/>
  <p:tag name="KSO_WM_TEMPLATE_COLOR_TYPE" val="0"/>
  <p:tag name="KSO_WM_TEMPLATE_INDEX" val="20231218"/>
  <p:tag name="KSO_WM_TEMPLATE_MASTER_TYPE" val="0"/>
  <p:tag name="KSO_WM_TEMPLATE_SUBCATEGORY" val="29"/>
  <p:tag name="KSO_WM_TEMPLATE_THUMBS_INDEX" val="1、9"/>
</p:tagLst>
</file>

<file path=ppt/tags/tag6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1_1"/>
  <p:tag name="KSO_WM_UNIT_INDEX" val="1_1_1"/>
  <p:tag name="KSO_WM_UNIT_LAYERLEVEL" val="1_1_1"/>
  <p:tag name="KSO_WM_UNIT_PRESET_TEXT" val="01"/>
  <p:tag name="KSO_WM_UNIT_SUBTYPE" val="d"/>
  <p:tag name="KSO_WM_UNIT_TYPE" val="l_h_i"/>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3_1"/>
  <p:tag name="KSO_WM_UNIT_INDEX" val="1_3_1"/>
  <p:tag name="KSO_WM_UNIT_LAYERLEVEL" val="1_1_1"/>
  <p:tag name="KSO_WM_UNIT_PRESET_TEXT" val="03"/>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4_1"/>
  <p:tag name="KSO_WM_UNIT_INDEX" val="1_4_1"/>
  <p:tag name="KSO_WM_UNIT_LAYERLEVEL" val="1_1_1"/>
  <p:tag name="KSO_WM_UNIT_PRESET_TEXT" val="04"/>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5_1"/>
  <p:tag name="KSO_WM_UNIT_INDEX" val="1_5_1"/>
  <p:tag name="KSO_WM_UNIT_LAYERLEVEL" val="1_1_1"/>
  <p:tag name="KSO_WM_UNIT_PRESET_TEXT" val="05"/>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2_1"/>
  <p:tag name="KSO_WM_UNIT_INDEX" val="1_2_1"/>
  <p:tag name="KSO_WM_UNIT_LAYERLEVEL" val="1_1_1"/>
  <p:tag name="KSO_WM_UNIT_PRESET_TEXT" val="02"/>
  <p:tag name="KSO_WM_UNIT_SUBTYPE" val="d"/>
  <p:tag name="KSO_WM_UNIT_TYPE" val="l_h_i"/>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9.xml><?xml version="1.0" encoding="utf-8"?>
<p:tagLst xmlns:p="http://schemas.openxmlformats.org/presentationml/2006/main">
  <p:tag name="KSO_WM_BEAUTIFY_FLAG" val="#wm#"/>
  <p:tag name="KSO_WM_DIAGRAM_GROUP_CODE" val="l1-1"/>
  <p:tag name="KSO_WM_SLIDE_DIAGTYPE" val="l"/>
  <p:tag name="KSO_WM_SLIDE_ID" val="custom20231218_5"/>
  <p:tag name="KSO_WM_SLIDE_INDEX" val="5"/>
  <p:tag name="KSO_WM_SLIDE_ITEM_CNT" val="5"/>
  <p:tag name="KSO_WM_SLIDE_LAYOUT" val="a_l"/>
  <p:tag name="KSO_WM_SLIDE_LAYOUT_CNT" val="1_1"/>
  <p:tag name="KSO_WM_SLIDE_SUBTYPE" val="diag"/>
  <p:tag name="KSO_WM_SLIDE_TYPE" val="contents"/>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1"/>
  <p:tag name="KSO_WM_UNIT_DIAGRAM_ISNUMVISUAL" val="0"/>
  <p:tag name="KSO_WM_UNIT_DIAGRAM_ISREFERUNIT" val="0"/>
  <p:tag name="KSO_WM_UNIT_HIGHLIGHT" val="0"/>
  <p:tag name="KSO_WM_UNIT_ID" val="custom20231218_7*e*1"/>
  <p:tag name="KSO_WM_UNIT_INDEX" val="1"/>
  <p:tag name="KSO_WM_UNIT_LAYERLEVEL" val="1"/>
  <p:tag name="KSO_WM_UNIT_NOCLEAR" val="0"/>
  <p:tag name="KSO_WM_UNIT_PRESET_TEXT" val="01"/>
  <p:tag name="KSO_WM_UNIT_TYPE" val="e"/>
  <p:tag name="KSO_WM_UNIT_VALUE" val="13"/>
</p:tagLst>
</file>

<file path=ppt/tags/tag82.xml><?xml version="1.0" encoding="utf-8"?>
<p:tagLst xmlns:p="http://schemas.openxmlformats.org/presentationml/2006/main">
  <p:tag name="KSO_WM_BEAUTIFY_FLAG" val="#wm#"/>
  <p:tag name="KSO_WM_SLIDE_ID" val="custom20231218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0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0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1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1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8.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9.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1"/>
  <p:tag name="KSO_WM_UNIT_DIAGRAM_ISNUMVISUAL" val="0"/>
  <p:tag name="KSO_WM_UNIT_DIAGRAM_ISREFERUNIT" val="0"/>
  <p:tag name="KSO_WM_UNIT_HIGHLIGHT" val="0"/>
  <p:tag name="KSO_WM_UNIT_ID" val="custom20231218_7*e*1"/>
  <p:tag name="KSO_WM_UNIT_INDEX" val="1"/>
  <p:tag name="KSO_WM_UNIT_LAYERLEVEL" val="1"/>
  <p:tag name="KSO_WM_UNIT_NOCLEAR" val="0"/>
  <p:tag name="KSO_WM_UNIT_PRESET_TEXT" val="01"/>
  <p:tag name="KSO_WM_UNIT_TYPE" val="e"/>
  <p:tag name="KSO_WM_UNIT_VALUE" val="13"/>
</p:tagLst>
</file>

<file path=ppt/tags/tag140.xml><?xml version="1.0" encoding="utf-8"?>
<p:tagLst xmlns:p="http://schemas.openxmlformats.org/presentationml/2006/main">
  <p:tag name="KSO_WM_BEAUTIFY_FLAG" val="#wm#"/>
  <p:tag name="KSO_WM_SLIDE_ID" val="custom20231218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3.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4.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1"/>
  <p:tag name="KSO_WM_UNIT_DIAGRAM_ISNUMVISUAL" val="0"/>
  <p:tag name="KSO_WM_UNIT_DIAGRAM_ISREFERUNIT" val="0"/>
  <p:tag name="KSO_WM_UNIT_HIGHLIGHT" val="0"/>
  <p:tag name="KSO_WM_UNIT_ID" val="custom20231218_7*e*1"/>
  <p:tag name="KSO_WM_UNIT_INDEX" val="1"/>
  <p:tag name="KSO_WM_UNIT_LAYERLEVEL" val="1"/>
  <p:tag name="KSO_WM_UNIT_NOCLEAR" val="0"/>
  <p:tag name="KSO_WM_UNIT_PRESET_TEXT" val="01"/>
  <p:tag name="KSO_WM_UNIT_TYPE" val="e"/>
  <p:tag name="KSO_WM_UNIT_VALUE" val="13"/>
</p:tagLst>
</file>

<file path=ppt/tags/tag175.xml><?xml version="1.0" encoding="utf-8"?>
<p:tagLst xmlns:p="http://schemas.openxmlformats.org/presentationml/2006/main">
  <p:tag name="KSO_WM_BEAUTIFY_FLAG" val="#wm#"/>
  <p:tag name="KSO_WM_SLIDE_ID" val="custom20231218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0">
      <a:dk1>
        <a:srgbClr val="000000"/>
      </a:dk1>
      <a:lt1>
        <a:srgbClr val="FFFFFF"/>
      </a:lt1>
      <a:dk2>
        <a:srgbClr val="001548"/>
      </a:dk2>
      <a:lt2>
        <a:srgbClr val="F5F7FF"/>
      </a:lt2>
      <a:accent1>
        <a:srgbClr val="615DFF"/>
      </a:accent1>
      <a:accent2>
        <a:srgbClr val="33C6FD"/>
      </a:accent2>
      <a:accent3>
        <a:srgbClr val="6694FC"/>
      </a:accent3>
      <a:accent4>
        <a:srgbClr val="9963FA"/>
      </a:accent4>
      <a:accent5>
        <a:srgbClr val="CC31F9"/>
      </a:accent5>
      <a:accent6>
        <a:srgbClr val="E646C8"/>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剂型与规格准确标注</vt:lpstr>
      <vt:lpstr>目录</vt:lpstr>
      <vt:lpstr>剂型与规格标注的重要性</vt:lpstr>
      <vt:lpstr>确保用药安全</vt:lpstr>
      <vt:lpstr>指导患者正确使用药物</vt:lpstr>
      <vt:lpstr>避免药品误用和滥用</vt:lpstr>
      <vt:lpstr>剂型与规格标注的规定和标准</vt:lpstr>
      <vt:lpstr>国家药品监管部门的规定</vt:lpstr>
      <vt:lpstr>国际药品规范和标准</vt:lpstr>
      <vt:lpstr>药品说明书和标签的规范要求</vt:lpstr>
      <vt:lpstr>剂型与规格标注的常见问题</vt:lpstr>
      <vt:lpstr>剂型与规格信息不准确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2024-09-03T17:06:32.233</cp:lastPrinted>
  <dcterms:created xsi:type="dcterms:W3CDTF">2024-09-03T09:06:32Z</dcterms:created>
  <dcterms:modified xsi:type="dcterms:W3CDTF">2024-09-03T09:06:34Z</dcterms:modified>
</cp:coreProperties>
</file>