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DA20A-BA1C-4CA8-ACFC-7E3E5A52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21F78-B70A-4193-8F89-12A5C6CA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6728F-142E-4568-A4E1-98C24740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CAE33-7A32-44E2-93A2-87E3409E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D4DAF-8759-4FBC-A697-EE9D4E83D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C915D-4530-4223-AB5A-9E6DEFAF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03FBC-FDC0-4E44-9F61-797FF4BD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77D39-23D8-47D4-910C-28626C8B1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39A60-437F-41A2-B1AB-7C432F0C7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BB354-C568-4241-A76C-AE3686B2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DE0F-1B6D-4B95-A87B-A4AB8DCB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220022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营销管理创新专题研究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随着市场竞争的加剧和消费者需求的多样化，传统营销管理模式逐渐暴露出其局限性，无法满足现代企业的需求。因此，营销管理创新成为企业持续发展的关键。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营销管理创新有助于企业更好地适应市场变化，提高营销效率和业绩，增强企业的核心竞争力。同时，对营销管理创新的研究有助于推动营销理论的进步和发展，为其他企业提供借鉴和指导。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本研究旨在深入探讨营销管理创新的内涵、动因、途径和影响，为企业进行营销管理创新提供理论支持和实践指导。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如何识别和把握市场机会，创新营销策略和管理模式，以实现企业的可持续发展？在营销管理创新过程中，企业面临哪些挑战和风险，如何应对？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营销管理是指企业识别、预测并满足消费者需求和愿望的管理过程，旨在实现企业营销目标。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营销管理具有系统性、科学性和艺术性的特点。系统性是指营销管理涉及企业内外部环境的全面分析；科学性体现在营销管理理论的构建和实证研究；艺术性则要求营销管理者具备创新思维和灵活应变的能力。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营销管理的发展阶段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营销管理的发展历程可以分为三个阶段，即以产品为中心、以市场为中心和以顾客为中心的阶段。随着市场竞争的加剧和消费者需求的变化，营销管理的重心逐渐从产品转移到市场，最终聚焦于满足消费者需求。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总结词：营销组合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总结词：市场定位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详细描述：市场定位是根据目标市场的需求和竞争状况，确定企业产品或服务的特色和形象，从而在消费者心中形成独特地位的过程。准确的市场定位有助于企业在竞争中脱颖而出。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详细描述：营销组合是营销管理中最重要的概念之一，它包括产品、价格、渠道、促销等可控因素。企业通过合理配置这些因素，实现与目标市场的有效沟通和交易。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9" r="125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营销管理创新是指企业为了适应市场变化和满足客户需求，对营销策略、手段和组织等方面进行创新性的改进和优化。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营销管理创新具有前瞻性、系统性、风险性等特点。它要求企业具备敏锐的市场洞察力和创新能力，能够及时发现并抓住市场机会，通过整合企业内外资源，实现营销活动的持续改进和升级。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营销管理创新的定义与特点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营销管理创新的重要性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营销管理创新对于企业的发展至关重要，它能够提升企业的市场竞争力、品牌影响力和盈利能力。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必须通过营销管理创新来提升品牌知名度和美誉度，增强客户忠诚度和满意度，从而扩大市场份额和提升企业价值。同时，营销管理创新也有助于企业优化资源配置，提高经营效率和降低成本，进一步提升企业的盈利能力和市场地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https://d.book118.com/235022002224011123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2024-09-27T12:58:15.605</cp:lastPrinted>
  <dcterms:created xsi:type="dcterms:W3CDTF">2024-09-27T04:58:15Z</dcterms:created>
  <dcterms:modified xsi:type="dcterms:W3CDTF">2024-09-27T04:58:17Z</dcterms:modified>
</cp:coreProperties>
</file>