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51CA9-A60A-4ED8-A0AC-5AC647C44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0DBC7-1F7D-4646-A288-D6BEE05C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E144-7BCF-4BD9-8222-B011ECB0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93D97-7323-4FC2-A544-7D568D16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9D84E-02E1-4272-BCC7-553A51D2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10BB8-6AB4-489D-9C4A-C564AD5C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CC9F3-716F-40CF-9E62-FDC3DBA1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3E528-74AE-477C-AF59-49199836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E4853-ED22-4EAB-9C7E-7922F424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C5E54-57BF-4E32-95D6-6A168702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02DD6-63A8-4C3D-896F-577B20BC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22230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装修项目经理年终总结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项目概况与背景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质量管理与客户满意度提升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项目概况与背景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本次负责的项目为商业空间装修，涉及办公室、会议室、休息区等多个功能区域。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项目面积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总面积约1000平方米，其中各功能区域面积分配合理，满足使用需求。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装修风格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现代简约风格，注重空间利用和光线营造，打造舒适、高效的办公环境。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项目规模及特点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功能性要求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确保各功能区域满足使用需求，如会议室需配备先进的音视频设备，休息区提供舒适的休息空间等。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美观性要求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追求简约大气的设计风格，注重色彩搭配和材质选择，营造宜人的视觉感受。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环保性要求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选用环保材料，减少装修过程中的污染，确保室内空气质量达标。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预算与时间要求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严格控制项目成本，确保在规定时间内完成装修任务。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装修目标与要求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前期准备阶段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进行项目调研，明确装修目标与要求，制定详细的项目计划和预算。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施工阶段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组织施工队伍，按照设计方案进行施工，确保施工质量和进度。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与设计团队紧密合作，完成空间布局规划和装修风格设计。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验收与交付阶段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对项目进行全面验收，确保各项指标达标后交付给客户使用。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项目时间线回顾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负责项目的方案设计、深化设计和施工图绘制，协助项目经理与客户确认设计方案。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负责项目的现场施工管理，包括进度、质量、安全等方面，与项目经理和设计师紧密合作。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负责项目的整体规划、进度控制和质量管理，与客户和公司内部各部门沟通协调。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负责项目的质量检查和验收工作，确保项目符合合同要求和公司质量标准。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团队成员构成及职责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26" b="1462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项目经理定期组织团队成员召开项目会议，讨论项目进度、问题和解决方案。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团队成员通过公司内部系统共享项目信息和资料，确保信息畅通无阻。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项目经理积极与公司其他部门（如采购、财务等）沟通协调，确保项目顺利进行。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公司制定了完善的培训计划，包括新员工入职培训、专业技能提升培训等。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团队成员之间积极分享工作经验和知识技能，促进团队整体水平的提升。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公司设立了多种激励措施，如优秀员工评选、年终奖金等，激发团队成员的工作积极性和创造力。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团队成长与培训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7830" r="278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制定详细施工计划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在项目启动阶段，与业主、设计师及施工团队充分沟通，明确装修项目的目标、范围、预算和时间表。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制定施工计划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根据项目目标和实际情况，制定详细的施工计划，包括各项任务的开始和结束时间、负责人、所需资源等。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识别项目中可能存在的风险，如供应链问题、施工难度等，并制定相应的应对措施。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建立严格的质量检查制度，对施工过程中的每个环节进行质量把控，确保装修质量符合业主要求和行业标准。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通过定期会议、现场检查等方式，及时了解施工进度，确保各项任务按计划进行。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与业主、设计师和施工团队保持密切沟通，及时反馈进度和质量问题，并协调解决。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监控施工进度与质量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在出现进度延误时，及时分析原因，找出问题所在，为后续解决提供依据。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根据延误原因和实际情况，调整施工计划，重新分配资源，确保项目能够按期完成。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在调整计划后，加强对施工进度的监控，确保新的计划能够得到有效执行。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与业主沟通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及时向业主汇报进度延误情况及应对措施，争取业主的理解和支持。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应对进度延误措施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https://d.book118.com/235022230230011043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2024-09-05T14:39:43.050</cp:lastPrinted>
  <dcterms:created xsi:type="dcterms:W3CDTF">2024-09-05T06:39:43Z</dcterms:created>
  <dcterms:modified xsi:type="dcterms:W3CDTF">2024-09-05T06:39:45Z</dcterms:modified>
</cp:coreProperties>
</file>