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4C6D798-20D7-4D42-96FC-7D185FC7F36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B1148-AE0C-4260-9FC0-9A75DFF9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C348D-D5BE-4D8B-B152-E4BCC23A8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DDCDD-9A40-4F80-B5D3-A42B18B1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05884-5C7E-4A32-BC21-99312392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BDB12-AD01-4927-B5EC-0E16B5257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DA127-0EFB-4635-8B89-C0E257E0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8CF78-6870-4C4E-9F5E-8E12B62B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275EB-5391-439B-8A5E-FE0FDB29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25C48-ED4A-4FEB-8F50-5D09F2D5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16999-41D3-4094-883E-7F4288AC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FC964-787E-4B0B-8C36-68A6ED6FA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954986C-2C9E-4D6A-B9CD-01E8DA63A6A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949A815-81F5-49FF-B8DF-4F57ADB05D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223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焊接技术课程打造职业新高度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焊接技术的常见问题与解决方案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焊接技术的新发展趋势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焊接技术的实践应用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焊接技术的地位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焊接技术在制造业中扮演着非常重要的角色，它是一项至关重要的技能。在汽车制造、航空航天、建筑等领域都有广泛的应用。良好的焊接技术可以提高产品质量，降低生产成本。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焊接技术成熟推动行业技术进步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推动技术进步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行业发展推动焊接技术不断创新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焊接技术与行业繁荣息息相关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随着新材料和新工艺的涌现，焊接技术不断发展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新材料和新工艺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未来焊接设备将趋向自动化、智能化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传统与先进技术融合开创新高度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焊接技术提供更广阔的职业空间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职业空间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学习焊接技术是迈向职业新高度的重要一步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重要一步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优秀的焊接技术提升个人竞争力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良好的焊接技术可以提高产品质量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焊接技术可以降低生产成本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成本降低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焊接技术在各个领域都有广泛应用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焊接技术的基础知识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焊接是一种加热、熔化或变软金属材料，然后使它们冷却并结合的加工方法。它是将两个或多个工件连接在一起的方法，是制造业中常见的加工方法之一。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加热、熔化或变软金属材料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连接两个或多个工件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常见于制造业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火焰焊接、电弧焊接、激光焊接等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金属焊接、塑料焊接等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适用于不同场景和材料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包括清洁、装夹等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清理、检验等环节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焊后处理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使用适当的焊接方法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焊接检验和质量控制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焊接检验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目视检查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超声波检测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焊接检验是确保焊接质量的重要环节，可采用目视检查、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射线检查、超声波检测等方法。质量控制是焊接过程中的重要保障，对焊接结果至关重要。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焊接技术的常见问题与解决方案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焊接缺陷及其影响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会降低焊接接头的强度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裂纹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导致焊接接头结构不均匀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影响焊接接头的密封性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采用适当夹具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固定工件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减少变形机会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重视变形问题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避免影响产品装配和使用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焊接变形及其控制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调节焊接电流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焊接材料选择及其影响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不同材料的焊接会有不同影响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影响性能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合理选择材料可以提高焊接质量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https://d.book118.com/235022322013011130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焊接技术课程打造职业新高度</vt:lpstr>
      <vt:lpstr>目录</vt:lpstr>
      <vt:lpstr>第1章 焊接技术的重要性</vt:lpstr>
      <vt:lpstr> </vt:lpstr>
      <vt:lpstr>焊接技术的影响</vt:lpstr>
      <vt:lpstr>未来发展趋势</vt:lpstr>
      <vt:lpstr>个人职业发展</vt:lpstr>
      <vt:lpstr>焊接技术的重要性</vt:lpstr>
      <vt:lpstr>第2章 焊接技术的基础知识</vt:lpstr>
      <vt:lpstr> </vt:lpstr>
      <vt:lpstr>焊接的定义</vt:lpstr>
      <vt:lpstr>焊接的分类</vt:lpstr>
      <vt:lpstr>焊接的工艺流程</vt:lpstr>
      <vt:lpstr>焊接检验和质量控制</vt:lpstr>
      <vt:lpstr>焊接技术的基础知识</vt:lpstr>
      <vt:lpstr>第3章 焊接技术的常见问题与解决方案</vt:lpstr>
      <vt:lpstr>焊接缺陷及其影响</vt:lpstr>
      <vt:lpstr>焊接变形及其控制</vt:lpstr>
      <vt:lpstr>焊接材料选择及其影响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2024-09-29T14:01:40.983</cp:lastPrinted>
  <dcterms:created xsi:type="dcterms:W3CDTF">2024-09-29T06:01:41Z</dcterms:created>
  <dcterms:modified xsi:type="dcterms:W3CDTF">2024-09-29T06:01:42Z</dcterms:modified>
</cp:coreProperties>
</file>