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F31C60-E28F-410B-8398-A3F9D53CCB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9DD127-B674-498E-A7D1-16390AE102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61BD54-D926-4939-B802-5D1801FDA7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481223-B0DB-48C1-9665-F83B4D92B0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3A305C-0E62-467C-B8C8-346C9CCF508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EFA1F1-04DB-4BE9-98F1-DACF7DF585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029910-80D2-4DB1-B031-D32E4D0724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9D2A00-39DD-46D0-A296-7C051F76B9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73C317-589D-463E-8CD9-5B5BED6E77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D2885C-638E-4537-808E-6567884E26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FDB354-B9F0-42A7-8650-1C8C1E96D9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503101421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互联网背景下农产品出口转型升级策略研究</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互联网背景下农产品出口现状分析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农产品出口面临的挑战与机遇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农产品出口转型升级策略研究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互联网在农产品出口转型升级中的作用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案例分析：成功实现农产品出口转型升级的企业或地区经验分享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农产品出口转型升级是适应互联网时代的必然趋势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随着互联网技术的不断发展和普及，传统的农产品出口模式已经难以适应市场需求的变化，转型升级成为必然趋势。</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000" r="16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农产品出口转型升级有助于提高农产品国际竞争力</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通过转型升级，可以提高农产品的品质、降低生产成本、拓展销售渠道，从而提高农产品的国际竞争力。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农产品出口转型升级有助于促进农业可持续发展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转型升级可以促进农业生产方式的转变，推动农业向绿色、有机、可持续的方向发展，有利于保护生态环境、提高农业效益。</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333" b="3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国内学者在农产品出口转型升级方面进行了大量研究，主要集中在农产品出口现状、问题及对策等方面。同时，一些地方政府和企业也积极探索农产品出口转型升级的实践。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国内研究现状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国外学者在农产品出口转型升级方面的研究较为深入，涉及农产品国际贸易、农业产业链整合、农产品品牌建设等多个方面。一些发达国家在农产品出口转型升级方面已经取得了显著成效。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国外研究现状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研究内容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本研究将深入分析互联网背景下农产品出口转型升级的现状及存在的问题，探讨农产品出口转型升级的策略和路径，提出具体的政策建议。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本研究将采用文献综述、案例分析、问卷调查等方法，对农产品出口转型升级进行深入研究。同时，将运用统计分析方法对收集的数据进行处理和分析，以揭示农产品出口转型升级的内在规律和影响因素。</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互联网背景下农产品出口现状分析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近年来，我国农产品出口规模持续扩大，增长速度保持稳定。</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出口规模与增长</a:t>
            </a:r>
          </a:p>
        </p:txBody>
      </p:sp>
      <p:pic>
        <p:nvPicPr>
          <p:cNvPr id="5" name="Picture 5"/>
          <p:cNvPicPr>
            <a:picLocks noChangeAspect="1"/>
          </p:cNvPicPr>
          <p:nvPr/>
        </p:nvPicPr>
        <p:blipFill>
          <a:blip r:embed="rId2"/>
          <a:srcRect t="12583" b="1258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农产品出口市场呈现多元化趋势，主要集中在亚洲、欧洲和北美等地区。</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出口市场分布</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出口农产品品种丰富，包括谷物、水果、蔬菜、肉类等。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出口品种结构</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农产品出口总体情况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品牌建设和地理标志产品保护加强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农产品品牌建设和地理标志产品保护受到重视，有助于提高农产品的国际竞争力。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以劳动密集型产品为主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我国农产品出口以劳动密集型产品为主，如水果、蔬菜等。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技术含量和附加值逐步提高</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随着农业科技水平的提高，农产品技术含量和附加值也在逐步提高。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农产品出口结构特点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616" r="1861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电商平台助力农产品出口</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通过跨境电商平台，农产品可以直接面向海外消费者，拓宽销售渠道。</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大数据技术提升精准营销</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运用大数据技术分析海外市场需求和消费者行为，实现精准营销和个性化服务。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物联网技术保障农产品质量与安全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物联网技术可以实现对农产品生产、加工、运输等环节的全程监控和追溯，保障农产品质量与安全。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互联网在农产品出口中的应用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农产品出口面临的挑战与机遇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不同国家和地区对农产品的质量标准存在差异，使得农产品出口企业需要适应多元化的市场需求，增加了生产和出口的难度。</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农产品质量标准差异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国际农产品市场价格波动较大，且竞争激烈，我国农产品出口往往面临价格优势不足的问题。</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价格竞争</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我国农产品品牌建设相对滞后，国际知名品牌较少，影响了农产品在国际市场的竞争力和附加值。</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品牌建设滞后</a:t>
            </a:r>
          </a:p>
        </p:txBody>
      </p:sp>
      <p:pic>
        <p:nvPicPr>
          <p:cNvPr id="9" name="Picture 9"/>
          <p:cNvPicPr>
            <a:picLocks noChangeAspect="1"/>
          </p:cNvPicPr>
          <p:nvPr/>
        </p:nvPicPr>
        <p:blipFill>
          <a:blip r:embed="rId2"/>
          <a:srcRect t="17667" b="17667"/>
          <a:stretch>
            <a:fillRect/>
          </a:stretch>
        </p:blipFill>
        <p:spPr>
          <a:xfrm>
            <a:off x="7676035" y="2524949"/>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国际市场竞争压力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非关税壁垒</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包括技术壁垒、绿色壁垒等，如严格的检验检疫标准、环保标准等，增加了我国农产品出口的难度和成本。</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贸易摩擦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国际贸易环境的不稳定和贸易保护主义的抬头，导致贸易摩擦频发，影响农产品出口的稳定性和可持续性。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关税壁垒</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部分国家为保护本国农业，对进口农产品设置较高的关税，限制了我国农产品的出口。</a:t>
            </a:r>
          </a:p>
        </p:txBody>
      </p:sp>
      <p:pic>
        <p:nvPicPr>
          <p:cNvPr id="10" name="Picture 10"/>
          <p:cNvPicPr>
            <a:picLocks noChangeAspect="1"/>
          </p:cNvPicPr>
          <p:nvPr/>
        </p:nvPicPr>
        <p:blipFill>
          <a:blip r:embed="rId2"/>
          <a:srcRect l="17333" r="173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贸易壁垒与贸易摩擦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互联网打破了地域限制，使得农产品可以更方便地进入国际市场，拓展了销售渠道。</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市场拓展机遇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互联网提高了信息的传播速度和透明度，有助于农产品出口企业及时了解市场需求和竞争态势，做出更科学的决策。</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信息透明化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跨境电商平台的快速发展为农产品出口提供了新的销售渠道和物流解决方案，降低了交易成本和时间成本。</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跨境电商的兴起</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互联网的普及对传统贸易模式产生了深刻影响，要求农产品出口企业适应新的商业模式和营销手段，提高市场竞争力。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挑战传统贸易模式</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互联网带来的机遇与挑战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04</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农产品出口转型升级策略研究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品牌定位</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明确农产品目标市场和消费者群体，进行精准的品牌定位，塑造独特的品牌形象。</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品牌传播</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通过广告、公关、社交媒体等多种渠道进行品牌宣传，提高品牌知名度和美誉度。</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品牌保护</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加强品牌商标注册和保护，打击侵权行为，维护品牌形象和权益。</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品牌化战略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https://d.book118.com/235031014211011101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2024-09-10T01:29:38.905</cp:lastPrinted>
  <dcterms:created xsi:type="dcterms:W3CDTF">2024-09-09T17:29:38Z</dcterms:created>
  <dcterms:modified xsi:type="dcterms:W3CDTF">2024-09-09T17:29:40Z</dcterms:modified>
</cp:coreProperties>
</file>