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2774CF-3072-4809-8ADF-D6C5C15E5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9A5AE6-2602-4293-90DB-5B35233DB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9E9A11-088A-4441-B2CE-ABEA7B036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4C3F56-A4F7-4A50-A24E-31F58B88B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D68C32-8458-4FB6-B7C7-83EB064DD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6F9185-2F36-429C-8321-7AD805AB0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3C03A8-2F78-4806-AED7-690E544147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549916-28B1-4E0A-8CE8-7AE685D0E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DDEAA6-F3B0-43E8-AF9F-651A89225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195EB4-20D7-43F9-92CE-5F849DEC0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10F6D1-BEE6-4D64-AEC3-1AB38EB15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503130303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网培训心得体会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培训过程中的收获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对网络培训的认识和体会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培训后的行动计划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对未来网络培训的期待和建议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总结与反思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网络技术的普及使得在线培训成为趋势，掌握网培技能是适应时代发展的需要。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适应时代发展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提升个人能力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拓展职业领域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通过网培学习新知识、新技能，提高自身竞争力和综合素质。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网培打破了地域限制，使得更多人能够接触到优质教育资源，进而拓展职业领域。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77" b="2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培训内容和形式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多样化培训内容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网培涵盖了各个领域的知识和技能，如计算机编程、语言学习、职业培训等。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灵活的培训形式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网培提供多种学习形式，如在线课程、视频教程、互动平台等，方便学员根据自身需求选择合适的学习方式。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丰富的的教学资源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网培整合了全球优质教育资源，为学员提供丰富的学习材料和案例分析。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培训过程中的收获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通过培训，我深入学习了专业领域的核心知识，对专业概念和原理有了更深刻的理解。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专业知识掌握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培训过程中，我通过大量的实践操作，熟练掌握了专业相关的技能，提高了工作效率。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技能操作熟练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培训还涉及了其他相关领域的知识，帮助我构建了更加完善的知识体系。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跨领域知识拓展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知识技能提升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培训中的团队协作任务让我更加明白团队合作的重要性，学会了在团队中发挥自己的优势。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通过小组讨论、项目合作等方式，我提高了自己的沟通技巧，学会了如何更有效地与团队成员沟通交流。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沟通技巧提升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125" r="201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447" r="844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在团队项目中，我还有机会担任小组长，锻炼了自己的领导力和组织协调能力。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领导力锻炼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团队协作与沟通能力增强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解决方案制定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针对各种问题，我学会了制定切实可行的解决方案，并评估不同方案的优劣。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问题分析能力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培训中，我学习了如何对复杂问题进行深入分析，找出问题的根源和关键因素。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实践解决问题能力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通过案例分析、模拟演练等方式，我提高了自己在实际工作中解决问题的能力。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解决问题能力提升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对网络培训的认识和体会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多样化的学习资源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网络培训提供了丰富的学习资源，如在线课程、教学视频、互动模拟等，使学习变得更加生动有趣。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个性化学习体验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网络培训可以根据学员的学习进度和能力水平进行个性化教学，满足不同学员的学习需求。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灵活性和便捷性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网络培训允许学员在任何时间、任何地点进行学习，不受地域限制，极大提高了学习的灵活性和便捷性。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083" r="120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网络培训的优势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技术要求较高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网络培训需要学员具备一定的计算机和网络技术基础，否则可能会影响学习效果。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缺乏面对面的互动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网络培训中，学员与教师和其他学员之间的互动相对较少，缺乏面对面的交流和讨论。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学习效果难以保证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由于缺乏有效的监督和评估机制，网络培训的学习效果往往难以保证，需要学员具备较高的自律性和自主学习能力。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网络培训的不足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传统培训通常采用面对面的课堂教学方式，而网络培训则采用在线教学方式。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教学方式不同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传统培训主要提供纸质教材和课堂讲解，而网络培训则提供丰富多样的在线学习资源。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学习资源不同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传统培训通常需要在固定的时间进行学习，而网络培训则允许学员自由安排学习时间。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学习时间不同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传统培训通常采用考试或作业等方式对学习效果进行评估，而网络培训则可能采用在线测试、学习报告等方式进行评估。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学习效果评估不同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网络培训与传统培训的比较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https://d.book118.com/235031303033011111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2024-09-16T20:30:47.010</cp:lastPrinted>
  <dcterms:created xsi:type="dcterms:W3CDTF">2024-09-16T12:30:47Z</dcterms:created>
  <dcterms:modified xsi:type="dcterms:W3CDTF">2024-09-16T12:30:49Z</dcterms:modified>
</cp:coreProperties>
</file>