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DC4DFC5-6E53-45DA-A163-5B1B489D710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B75E4-626B-4BA6-82F9-CE210BD9D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4CEB7-F097-4172-A70C-26CC995DD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85E59-C4E2-4945-A3D1-CA35EDE4E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93676-258B-4623-B839-FEF5B765E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6C608E-4F49-40F3-9F31-646EDFA97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1AFB00-9220-4329-9FB5-2627C78C0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10D9EE-0068-4E14-9E22-2E486E6DB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4D8F4-E799-4A65-8767-764188B11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CC0CC-262B-42F8-8F5E-0642DFBA8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0F30A-46F7-474F-BAC1-6C0EF5616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B5B2C-8FEC-40F2-864B-1CAE23CE1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0A50117-8673-4FDE-82D7-744C0143378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57BAF50-F22D-4ECA-95FB-ADA7C9988CF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041210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企业礼仪培训如何提升员工的团队合作意识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企业礼仪培训课程设计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企业礼仪培训的实施与管理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企业礼仪培训成功案例分析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企业礼仪培训的未来趋势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企业礼仪培训概述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企业礼仪培训是提升员工素质和形象的重要手段。公司通过礼仪培训塑造企业文化和品牌形象。礼仪培训能够提升员工的专业形象，增强企业的内部凝聚力和外部形象。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礼仪培训对员工团队合作的意义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信任和尊重是团队合作的基础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增强员工之间的信任和尊重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良好的沟通是团队合作的关键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促进员工之间的沟通和合作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团队精神能够推动合作效率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建立团队精神和凝聚力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高效的团队合作能够提升工作效率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提升团队协作效率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礼仪培训对员工提升团队合作意识的方法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参与团队活动能够增强团队凝聚力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鼓励员工积极参与团队活动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重视团队合作能够提升整体团队素质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强调团队合作的重要性和价值观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奖励鼓励团队合作，惩罚规范团队行为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建立奖惩机制来促进团队合作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团队建设活动能够提升团队凝聚力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定期组织团队建设活动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礼仪培训对员工团队合作影响的案例分析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有效的礼仪培训能够提升团队效率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团队协作效率提升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30%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良好的礼仪能够减少冲突发生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员工之间的冲突减少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良好的礼仪营造和谐的团队氛围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团队氛围更加融洽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企业礼仪培训课程设计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企业礼仪培训内容设置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提升员工形象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礼仪常识教育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促进团队合作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团队协作训练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加强内外部沟通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基层员工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团队协作培训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沟通技巧提升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新员工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入职礼仪指导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公司文化传授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其他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跨部门沟通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职业素养培养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针对员工的不同需求定制培训计划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领导力提升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决策能力训练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0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实战演练与案例分享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通过实际案例让员工深度参与，分享成功的企业案例，激发员工的学习热情，提升团队合作意识。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课程效果评估与调整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检查培训效果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根据评估结果调整课程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持续优化培训方式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企业礼仪培训的实施与管理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建立专业礼仪师资队伍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为确保礼仪培训质量，公司需要招聘专业礼仪培训师资，并培训内部员工成为礼仪培训师，以提升员工的礼仪意识和沟通技巧。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员工参与度的提升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激励员工参与培训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制定奖励机制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增加培训趣味性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定期组织活动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https://d.book118.com/235041210014011130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企业礼仪培训如何提升员工的团队合作意识</vt:lpstr>
      <vt:lpstr>目录</vt:lpstr>
      <vt:lpstr>第1章 企业礼仪培训的重要性</vt:lpstr>
      <vt:lpstr> </vt:lpstr>
      <vt:lpstr>礼仪培训对员工团队合作的意义</vt:lpstr>
      <vt:lpstr>礼仪培训对员工提升团队合作意识的方法</vt:lpstr>
      <vt:lpstr>礼仪培训对员工团队合作影响的案例分析</vt:lpstr>
      <vt:lpstr>第2章 企业礼仪培训课程设计</vt:lpstr>
      <vt:lpstr>企业礼仪培训内容设置</vt:lpstr>
      <vt:lpstr>针对员工的不同需求定制培训计划</vt:lpstr>
      <vt:lpstr> </vt:lpstr>
      <vt:lpstr>课程效果评估与调整</vt:lpstr>
      <vt:lpstr>第3章 企业礼仪培训的实施与管理</vt:lpstr>
      <vt:lpstr> </vt:lpstr>
      <vt:lpstr>员工参与度的提升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2024-09-29T14:58:42.933</cp:lastPrinted>
  <dcterms:created xsi:type="dcterms:W3CDTF">2024-09-29T06:58:42Z</dcterms:created>
  <dcterms:modified xsi:type="dcterms:W3CDTF">2024-09-29T06:58:44Z</dcterms:modified>
</cp:coreProperties>
</file>