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E26778-25B1-44DA-B482-9C293F3774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EEF714-2B26-4A9E-8B44-47F486C353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85D46A-5211-4E25-8CA7-3B42777943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B99D2B-C135-4E00-B8AA-FF145A1256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9DAAE0-8282-4A03-94DF-C6A823C275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EF531E-ABB6-4394-B0F4-74A9F7226F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E33DBF-F5D1-4D9E-8866-D700FE3ABC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9C12B0-72B1-47AA-B731-6B22931154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07CAE6-FE24-4180-BC21-FD9C76F5E2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ECBA4F-8E86-445C-8BC2-CC934ED549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0C489D-5F03-47B4-8203-AD0A3ED006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5041324233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手机电池待机时间课件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手机电池概述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手机电池待机时间的影响因素</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提高手机电池待机时间的方法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手机电池的保养和维护</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手机电池待机时间常见问题和解决方案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手机电池的发展趋势和未来展望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手机电池概述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具有高能量密度、轻便、寿命长等优点，是目前主流的手机电池类型。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锂离子电池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2"/>
          <a:srcRect l="13583" r="135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镍金属氢化物电池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5" name="Picture 15"/>
          <p:cNvPicPr>
            <a:picLocks noChangeAspect="1"/>
          </p:cNvPicPr>
          <p:nvPr/>
        </p:nvPicPr>
        <p:blipFill>
          <a:blip r:embed="rId3"/>
          <a:srcRect l="22208" r="22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超级电容器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具有寿命长、成本低、安全性高等优点，但能量密度较低。</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具有充电速度快、寿命长、体积小等优点，但能量密度较低。</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手机电池的种类和特点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通过锂离子在正负极之间的迁移实现充电和放电。</a:t>
            </a:r>
          </a:p>
        </p:txBody>
      </p:sp>
      <p:pic>
        <p:nvPicPr>
          <p:cNvPr id="5" name="Picture 5"/>
          <p:cNvPicPr>
            <a:picLocks noChangeAspect="1"/>
          </p:cNvPicPr>
          <p:nvPr/>
        </p:nvPicPr>
        <p:blipFill>
          <a:blip r:embed="rId2"/>
          <a:srcRect l="26750" r="2675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7" name="Picture 7"/>
          <p:cNvPicPr>
            <a:picLocks noChangeAspect="1"/>
          </p:cNvPicPr>
          <p:nvPr/>
        </p:nvPicPr>
        <p:blipFill>
          <a:blip r:embed="rId3"/>
          <a:srcRect l="34542" r="34542"/>
          <a:stretch>
            <a:fillRect/>
          </a:stretch>
        </p:blipFill>
        <p:spPr>
          <a:xfrm>
            <a:off x="5146546" y="1536628"/>
            <a:ext cx="1898908"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4"/>
          <a:srcRect l="8333" r="833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锂离子电池</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通过金属氢化物在正负极之间的迁移实现充电和放电。</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镍金属氢化物电池</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通过物理吸附和化学吸附实现充电和放电。</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超级电容器</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手机电池的工作原理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使用手机附带的充电器进行充电。</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直充</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使用独立的充电器进行充电。</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座充</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使用无线充电器进行充电。</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无线充电</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手机电池的充电方式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手机电池待机时间的影响因素</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电池的容量是影响待机时间的最主要硬件因素。一般来说，电池容量越大，待机时间越长。</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电池容量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处理器的效率对手机待机时间也有一定影响。一些处理器在运行相同任务时消耗的电量可能会比其他处理器更多。</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处理器效率</a:t>
            </a:r>
          </a:p>
        </p:txBody>
      </p:sp>
      <p:pic>
        <p:nvPicPr>
          <p:cNvPr id="10" name="Picture 10"/>
          <p:cNvPicPr>
            <a:picLocks noChangeAspect="1"/>
          </p:cNvPicPr>
          <p:nvPr/>
        </p:nvPicPr>
        <p:blipFill>
          <a:blip r:embed="rId3"/>
          <a:srcRect l="14667" r="14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屏幕亮度也是影响手机待机时间的一个重要因素。屏幕亮度越高，耗电量越大，待机时间就越短。</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屏幕亮度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硬件因素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应用软件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一些应用软件可能会在后台运行并消耗大量电量，如游戏、社交媒体应用等。因此，使用这些应用时要注意关闭不必要的权限和通知。</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操作系统</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不同的操作系统对手机待机时间有不同的影响。某些操作系统可能会比其他操作系统更加耗电。</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任务管理器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定期使用任务管理器关闭不必要的应用程序和进程可以减少电量的消耗。</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2500" b="1250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4224" r="4224"/>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软件因素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175" r="3217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使用不同的网络类型，如2G、3G、4G等，会对手机待机时间产生影响。一般来说，使用2G网络时比使用3G或4G网络时待机时间更长。</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网络类型</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网络信号的强度也会影响手机待机时间。当手机处于弱信号区域时，需要消耗更多电量来维持信号连接，因此待机时间会缩短。</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网络信号</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网络环境因素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https://d.book118.com/235041324233011034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2024-08-30T08:30:19.685</cp:lastPrinted>
  <dcterms:created xsi:type="dcterms:W3CDTF">2024-08-30T00:30:19Z</dcterms:created>
  <dcterms:modified xsi:type="dcterms:W3CDTF">2024-08-30T00:30:21Z</dcterms:modified>
</cp:coreProperties>
</file>