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A093-4926-461F-A9A9-DFA7BC3C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95246-D0BA-4CC3-BD82-96906D01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1F9EF-8255-4AE4-B652-1E453D77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8C9F2-5FDE-4DB9-8554-0AFED83E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F3ED0-1EC5-478A-965E-B992C365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6EF32-CF92-44D1-B932-856F3A45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70F68-D170-4B5F-88C8-E68D75E46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29E85-69E8-4710-B5FC-37E9CFA8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8F8DD-C9F1-4649-A794-9FE9BBB1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67154-075A-4E2F-82EE-40D41C24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7413D-7D01-4115-9444-ACF2E54B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42032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《平面间的夹角》PPT课件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平面间的夹角定义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平面间的夹角实例分析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平面间的夹角总结与展望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平面间的夹角计算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平面间的夹角应用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平面间的夹角定义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平面间夹角的定义</a:t>
            </a:r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平面间的夹角是指两个平面相交时所形成的角</a:t>
            </a: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平面间的夹角可以是锐角、直角或钝角</a:t>
            </a: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平面间的夹角可以通过两个平面的法向量的夹角来计算</a:t>
            </a: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平面间的夹角是描述两个平面相对位置的重要参数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夹角的度量方式</a:t>
            </a:r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弧度法：用弧度表示夹角的大小，如π/6、π/4等</a:t>
            </a: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度数法：用度数表示夹角的大小，如30度、60度等</a:t>
            </a: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正切法：用正切值表示夹角的大小，如tan(30°)=√3/3等</a:t>
            </a: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余弦法：用余弦值表示夹角的大小，如cos(30°)=√3/2等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夹角的取值范围</a:t>
            </a:r>
          </a:p>
        </p:txBody>
      </p:sp>
      <p:sp>
        <p:nvSpPr>
          <p:cNvPr id="10492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平面间的夹角取值范围为0°到180°</a:t>
            </a:r>
          </a:p>
        </p:txBody>
      </p:sp>
      <p:sp>
        <p:nvSpPr>
          <p:cNvPr id="10492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0°表示两个平面平行</a:t>
            </a:r>
          </a:p>
        </p:txBody>
      </p:sp>
      <p:sp>
        <p:nvSpPr>
          <p:cNvPr id="10492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90°表示两个平面垂直</a:t>
            </a:r>
          </a:p>
        </p:txBody>
      </p:sp>
      <p:sp>
        <p:nvSpPr>
          <p:cNvPr id="10492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180°表示两个平面反向平行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平面间的夹角计算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平面间夹角的计算方法</a:t>
            </a:r>
          </a:p>
        </p:txBody>
      </p:sp>
      <p:sp>
        <p:nvSpPr>
          <p:cNvPr id="1049404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向量法：通过向量的夹角来计算平面间的夹角</a:t>
            </a:r>
          </a:p>
        </p:txBody>
      </p:sp>
      <p:sp>
        <p:nvSpPr>
          <p:cNvPr id="1049406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投影法：将平面投影到另一个平面上，计算投影平面的夹角</a:t>
            </a:r>
          </a:p>
        </p:txBody>
      </p:sp>
      <p:sp>
        <p:nvSpPr>
          <p:cNvPr id="1049412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坐标法：通过平面的法向量和坐标轴的夹角来计算平面间的夹角</a:t>
            </a:r>
          </a:p>
        </p:txBody>
      </p:sp>
      <p:sp>
        <p:nvSpPr>
          <p:cNvPr id="1049418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旋转法：将平面旋转到与另一个平面平行，计算旋转角度</a:t>
            </a:r>
          </a:p>
        </p:txBody>
      </p:sp>
      <p:sp>
        <p:nvSpPr>
          <p:cNvPr id="1049424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几何法：通过平面的交线、垂线等几何关系来计算平面间的夹角</a:t>
            </a:r>
          </a:p>
        </p:txBody>
      </p:sp>
      <p:sp>
        <p:nvSpPr>
          <p:cNvPr id="1049430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计算夹角的步骤</a:t>
            </a:r>
          </a:p>
        </p:txBody>
      </p:sp>
      <p:sp>
        <p:nvSpPr>
          <p:cNvPr id="10494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计算两个法向量的叉积</a:t>
            </a:r>
          </a:p>
        </p:txBody>
      </p:sp>
      <p:sp>
        <p:nvSpPr>
          <p:cNvPr id="10494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根据点积和叉积的结果，判断两个平面的夹角是否为锐角、直角或钝角</a:t>
            </a:r>
          </a:p>
        </p:txBody>
      </p:sp>
      <p:sp>
        <p:nvSpPr>
          <p:cNvPr id="10495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确定两个平面的法向量</a:t>
            </a:r>
          </a:p>
        </p:txBody>
      </p:sp>
      <p:sp>
        <p:nvSpPr>
          <p:cNvPr id="10495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计算两个法向量的点积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计算夹角的注意事项</a:t>
            </a:r>
          </a:p>
        </p:txBody>
      </p:sp>
      <p:sp>
        <p:nvSpPr>
          <p:cNvPr id="10495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确定两个平面的法向量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判断点积的正负，确定夹角的范围</a:t>
            </a:r>
          </a:p>
        </p:txBody>
      </p:sp>
      <p:sp>
        <p:nvSpPr>
          <p:cNvPr id="10495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注意夹角的正负号，避免错误计算</a:t>
            </a: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计算两个法向量的点积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6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平面间的夹角应用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https://d.book118.com/235042032321011033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《平面间的夹角》PPT课件</vt:lpstr>
      <vt:lpstr>目录</vt:lpstr>
      <vt:lpstr>单击添加章节标题</vt:lpstr>
      <vt:lpstr>平面间的夹角定义</vt:lpstr>
      <vt:lpstr>平面间夹角的定义</vt:lpstr>
      <vt:lpstr>夹角的度量方式</vt:lpstr>
      <vt:lpstr>夹角的取值范围</vt:lpstr>
      <vt:lpstr>平面间的夹角计算</vt:lpstr>
      <vt:lpstr>平面间夹角的计算方法</vt:lpstr>
      <vt:lpstr>计算夹角的步骤</vt:lpstr>
      <vt:lpstr>计算夹角的注意事项</vt:lpstr>
      <vt:lpstr>平面间的夹角应用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2024-08-29T02:19:17.184</cp:lastPrinted>
  <dcterms:created xsi:type="dcterms:W3CDTF">2024-08-28T18:19:17Z</dcterms:created>
  <dcterms:modified xsi:type="dcterms:W3CDTF">2024-08-28T18:19:19Z</dcterms:modified>
</cp:coreProperties>
</file>