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2E2EFD-614D-40DF-9935-386B6275B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48F52-6782-47FE-8616-99639C2A4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738897-15A3-4C73-8A05-7B8896CE4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E14ADC-461E-4277-B95C-A2FA9DEEF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8F33CD-6CE2-4330-80C4-C9273C776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535CB7-C0A1-4B16-8463-87CC52D44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869B76-D2BF-4B41-8109-95FABB8D9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FE1470-D6AA-43F1-A312-40BDEED5C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672B62-0F25-407B-A5BA-5851D3269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A69CF-A58E-46B0-AC67-06A68965C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04214-D28B-4A6F-9AC5-BAF85C92F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04411031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医疗保健行业的全面规划与指导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全面规划策略制定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医疗机构建设与运营管理优化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人力资源开发与培训体系建设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质量安全监管与风险防范措施部署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合作交流与拓展国际市场战略部署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医疗保健行业规模庞大且持续增长，涵盖医院、诊所、药店等多个子领域。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服务质量与效率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行业整体服务质量不断提升，但在一些地区或领域仍存在资源不足、效率低下等问题。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行业内竞争激烈，包括公立医院、民营医院、外资医院等多种类型机构。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医疗保健行业现状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国家出台了一系列医疗保健政策法规，如医保制度、药品监管政策等，以保障公众健康和福利。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政策法规对医疗保健行业具有深远影响，如医保政策调整会影响医院收入结构，药品监管政策会影响药品研发和销售等。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对行业的影响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政策法规概述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市场需求与消费者行为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随着人口老龄化和健康意识的提高，医疗保健市场需求不断增长，包括基本医疗、健康管理、康复养老等多个方面。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消费者行为变化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消费者对医疗保健服务的需求日益多样化和个性化，对服务质量和体验的要求也越来越高。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17" r="2531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医疗保健行业正经历着技术创新的浪潮，如人工智能、大数据、远程医疗等新技术的应用正在改变行业服务模式和管理方式。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技术创新推动了医疗保健行业的变革，如互联网医疗的兴起打破了传统医疗服务模式，智能医疗设备的发展提高了诊疗效率和准确性。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行业变革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技术创新与行业变革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全面规划策略制定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明确发展目标与定位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确定医疗保健行业的发展愿景和使命，明确长期和短期发展目标。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分析行业趋势和市场需求，找准自身在医疗保健生态系统中的定位。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评估自身资源和能力，制定符合实际的发展策略。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制定医疗保健行业战略规划，包括市场分析、竞争策略、产品创新、组织发展等方面。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设计可行的实施路径和时间表，确保战略规划的可操作性和可衡量性。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建立战略规划的评估和调整机制，确保战略规划与实际发展情况的适应性。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制定战略规划框架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优化资源配置方案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分析现有资源配置情况，找出资源瓶颈和浪费现象。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制定资源优化方案，包括人力资源、物力资源、财力资源等方面的合理配置。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建立资源共享和协同机制，提高资源使用效率和整体效益。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458" r="2545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250" r="282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分析医疗保健行业的竞争态势和自身优势，确定核心竞争力所在。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制定提升核心竞争力的策略和措施，包括技术创新、品牌建设、服务质量提升等方面。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建立持续学习和创新机制，确保核心竞争力的动态更新和持续提升。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提升核心竞争力举措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医疗机构建设与运营管理优化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根据不同医疗机构的功能定位和服务范围，合理规划各类医疗机构的数量和规模。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区域卫生规划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根据区域卫生需求和资源配置，合理规划医疗机构布局，避免资源浪费和重复建设。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综合考虑交通便捷性、患者就医便利性、地形地貌等因素，科学选址，提高医疗机构可达性。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医疗机构布局规划及选址策略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加强医疗机构基础设施建设，包括医疗用房、医疗设备、信息化系统等，提高医疗服务能力。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改造升级方案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绿色医院建设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针对现有医疗机构的设施状况和服务需求，制定改造升级方案，提升医疗机构整体服务水平。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注重医疗机构的环保、节能和可持续发展，打造绿色医院，提高患者就医体验。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基础设施建设与改造升级方案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建立健全医疗机构的运营管理体系，包括人力资源管理、财务管理、物资管理等，实现规范化、精细化管理。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运营管理体系建设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通过优化流程、提高信息化水平、推广预约诊疗等措施，提高医疗机构运营效率和服务质量。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效率提升途径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建立科学的绩效考核和激励机制，激发医务人员工作积极性，提高医疗服务效率和质量。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绩效考核与激励机制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运营管理体系完善及效率提升途径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https://d.book118.com/235044110313011044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2024-09-07T10:11:30.869</cp:lastPrinted>
  <dcterms:created xsi:type="dcterms:W3CDTF">2024-09-07T02:11:30Z</dcterms:created>
  <dcterms:modified xsi:type="dcterms:W3CDTF">2024-09-07T02:11:33Z</dcterms:modified>
</cp:coreProperties>
</file>