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15526-AEE9-4979-8FA9-FB3D5144A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F3BAB-0A26-4428-B92F-39CDF0EBE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0464C-98B9-46F3-988C-E3996DDEB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C6A59-84BB-4914-83ED-29E4F88F5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1C9ACF-BD43-4D6D-B895-B76BA62B1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8F7E07-27CD-41FB-BA51-73EA9AF83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7A5FAE-C669-4C62-9C96-90C001817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996E2-ECF0-4F03-A4F2-B3D3DD27D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916C7-5AC5-4CEF-9274-EF0918740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1B51F-A674-4AEF-A869-32CAE8B30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24914-B73E-43BB-8740-F9AFE6338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0024133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扫地机器人项目规划设计方案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用户需求分析与产品定位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技术方案设计与实现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生产制造策略及供应链管理优化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品质控制体系建立与完善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市场营销策略部署及渠道拓展计划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项目风险评估与应对措施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扫地机器人市场正在快速增长，消费者对于智能家居的需求不断提升，市场规模逐年扩大。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当前市场上，多个品牌取得一定的市场份额，但仍有较大的市场空间等待开发。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随着人工智能、机器视觉等技术的不断进步，扫地机器人性能不断提升，功能更加多样化。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扫地机器人市场现状及趋势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开发出具有高性能、智能化、易用性的扫地机器人，满足消费者日常清洁需求。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167" r="6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在扫地机器人市场占据一定市场份额，树立品牌形象，积累用户口碑。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通过不断创新和技术升级，将扫地机器人打造成为智能家居的重要组成部分，实现可持续发展。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项目实施意义和价值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提升生活品质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扫地机器人的普及将极大提升人们的生活品质和幸福感，解放双手，让人们享受更加舒适、便捷的生活。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推动技术进步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扫地机器人的研发将推动相关技术的进步，如人工智能、机器视觉、传感器技术等，为智能家居领域的发展贡献力量。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创造经济价值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随着扫地机器人的普及和市场份额的扩大，将为社会创造更多的就业机会和经济效益，推动相关产业的发展。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用户需求分析与产品定位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68" r="187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目标用户群体特征描述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没有足够时间进行日常清洁，需要一款能自主规划路线、高效清扫的扫地机器人。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希望减轻家务负担，寻找一款能彻底清洁地面、易于操作的扫地机器人。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行动不便，需要一款操作简单、清扫效果好的扫地机器人。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需要一款能清理宠物毛发、皮屑等细小杂物的扫地机器人。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忙碌的上班族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家庭主妇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宠物家庭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用户普遍关注扫地机器人的清扫效果，包括对不同类型地面的适应性、对边角的清扫能力、对细小杂物的吸附能力等。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清扫效果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用户希望扫地机器人具备自主规划路线、避障、断点续扫等智能功能，提高清扫效率。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用户关注扫地机器人在工作过程中产生的噪音，希望噪音控制在可接受范围内。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用户需要扫地机器人具备较长的续航能力，以满足大面积房屋的清扫需求。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续航能力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用户需求调研结果分析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产品定位及差异化竞争优势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强大吸力系统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配备高性能电机和大容量尘盒，轻松应对各种类型地面和细小杂物的清扫。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高精度导航技术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采用先进的SLAM技术，实现高精度地图构建和自主规划路线，提高清扫效率。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针对目标用户群体，我们的扫地机器人将定位为高端智能家居产品，注重清扫效果、智能性和用户体验。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智能语音控制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支持语音助手控制，用户可通过语音指令操控扫地机器人，实现智能家居互联。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超长续航能力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采用大容量锂电池，确保扫地机器人持续工作数小时，满足大面积房屋清扫需求。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技术方案设计与实现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扫地机器人关键技术选型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导航技术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采用SLAM（Simultaneous Localization and Mapping）技术，结合激光雷达或视觉传感器实现环境感知和地图构建。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运用A*、Dijkstra等算法进行全局路径规划，确保扫地机器人高效覆盖清扫区域。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避障技术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采用红外、超声波等传感器实现实时避障，确保机器人在清扫过程中安全无碰撞。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电池续航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选用高性能锂电池，支持快速充电和长续航，满足机器人持续清扫需求。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主控模块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电机驱动模块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传感器模块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电源管理模块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硬件设计方案及原理图解析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615" r="961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采用高性能微处理器，负责机器人的运动控制、传感器数据处理等功能。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设计电机驱动电路，实现对扫地机器人驱动轮的控制，确保机器人稳定行走。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集成红外、超声波等传感器，实现环境感知和避障功能。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设计电源管理电路，实现对锂电池的充电、放电及保护等功能。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采用分层架构设计，包括感知层、控制层和应用层，实现软硬件解耦和模块化开发。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划分为环境感知、路径规划、运动控制、任务管理、人机交互等模块，各模块间通过接口进行通信和数据交互。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选用ROS（Robot Operating System）作为开发平台，利用其丰富的机器人开发资源和社区支持，加速项目开发进程。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软件系统架构规划与功能模块划分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生产制造策略及供应链管理优化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https://d.book118.com/235100241330011113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2024-09-20T18:14:44.199</cp:lastPrinted>
  <dcterms:created xsi:type="dcterms:W3CDTF">2024-09-20T10:14:44Z</dcterms:created>
  <dcterms:modified xsi:type="dcterms:W3CDTF">2024-09-20T10:14:46Z</dcterms:modified>
</cp:coreProperties>
</file>