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32924-B95E-4F84-803A-D5E10EBDB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40FF7-D98F-4D04-9162-D2BFE6144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294E2-0AFC-4E8D-B74D-4E5293D4C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88CCE-8104-4897-AF3A-FAEEFC5EF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6F318A-2587-4DA4-A1DD-72F45C6E2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56C3D1-EC72-48B5-A929-40448BCBD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DF47E4-D729-4F99-BF5A-12F5E19B1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7AD2E-2403-4E5F-83FD-CD42FF450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1888E-8F62-4E4A-A75C-8B217BC6E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7CD63-C976-4DC3-BDFB-84507398B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CAB49-5640-4FD7-BB5B-6C61605D3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02304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独立需求的库存管理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独立需求识别与分析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库存控制策略制定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采购与供应商管理优化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仓储管理效率提升举措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信息化技术应用在库存管理中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库存管理是对企业生产经营过程中所需各种物料的采购、使用、存储等行为进行计划、组织和控制，以确保企业生产经营活动正常进行并降低成本、提高效益的一系列管理活动。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库存管理的目的是在确保企业生产经营所需物料供应及时、稳定的前提下，尽可能降低库存水平，减少资金占用和库存成本，提高企业经济效益。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库存管理能够确保企业生产经营所需物料的及时供应，避免生产中断或延误，保障生产计划的顺利进行。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保障生产顺利进行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通过合理的库存规划和控制，可以降低库存资金的占用和库存成本，提高企业经济效益。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库存管理能够确保企业及时响应客户需求，提高客户服务水平和客户满意度。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提高客户服务水平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通过对库存数据的分析和挖掘，可以发现企业生产经营中存在的问题和改进空间，促进企业持续改进和提升竞争力。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原材料库存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指企业用于生产产品所采购的原材料。特点包括品种繁多、规格复杂、占用资金多等。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产成品库存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指企业已完成生产过程并入库等待销售的产品。特点包括品种单一、数量可控、占用资金多等。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周转材料库存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指企业在生产经营过程中反复使用的材料，如包装物和低值易耗品等。特点包括价值较低、使用频繁等。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在制品库存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指企业生产过程中尚未完工的产品。特点包括数量不易控制、占用生产场地等。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独立需求识别与分析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03" r="1340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独立需求是指来自外部客户或市场的，与企业内部生产活动无关的需求。这些需求通常是不可预测的，并且独立于其他产品的需求。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独立需求具有波动性和不确定性，受市场趋势、消费者偏好、竞争态势等多种因素影响。此外，独立需求通常是间歇性的，即需求的发生是不连续的。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独立需求定义及特点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专家判断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借助行业专家或市场研究机构的经验和知识，对独立需求进行识别和评估。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通过收集和分析市场数据、消费者反馈、竞争对手情报等信息，识别独立需求的存在和趋势。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对历史销售数据进行深入挖掘和分析，发现独立需求的规律和特点，为预测未来需求提供参考。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统计分析软件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运用统计分析方法，对市场数据进行处理和分析，揭示独立需求的内在规律和影响因素。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人工智能和机器学习技术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通过构建预测模型，利用人工智能和机器学习技术对独立需求进行预测和分类，提高预测的准确性和效率。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利用数据可视化技术，将大量的市场数据和信息以直观、易懂的图形方式展现，帮助管理者快速识别独立需求。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数据分析工具应用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库存控制策略制定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高价值、低数量，需重点管理，精确控制库存，经常检查和盘点。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A类物品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中价值、中数量，进行次重点管理，周期性检查和盘点。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B类物品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低价值、高数量，进行一般管理，简化管理程序，减少管理成本。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C类物品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不缺货原则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设定安全库存量，确保在需求波动时不会发生缺货现象。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成本效益原则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平衡库存成本和缺货成本，寻求最佳的安全库存水平。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动态调整原则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根据历史数据和市场变化，定期评估和调整安全库存量。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安全库存设定原则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订货点决策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根据历史销售数据、需求预测和提前期等因素，确定合适的订货点，即何时发出订货请求。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订货量决策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综合考虑经济批量、安全库存、运输成本等因素，确定每次订货的数量。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建立库存监控机制，实时跟踪库存水平，并根据实际情况调整订货点和订货量。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订货点与订货量决策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采购与供应商管理优化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https://d.book118.com/235102304011011101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2024-09-09T06:01:57.145</cp:lastPrinted>
  <dcterms:created xsi:type="dcterms:W3CDTF">2024-09-08T22:01:57Z</dcterms:created>
  <dcterms:modified xsi:type="dcterms:W3CDTF">2024-09-08T22:01:59Z</dcterms:modified>
</cp:coreProperties>
</file>