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67947-233B-44AE-A4C3-5BC2C5D55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509B0-04EB-4A61-8E0B-0C45D18DE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DE363-C09E-4EBD-89FC-0548F7991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B60AE-E6FA-451A-9ACB-D5FA7D3E0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B2232A-32DE-415F-B248-DE79854BD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5D8BC3-A945-4341-BD00-42EB21E0F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DD16E6-BB5F-4163-AC47-DE861A632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5E911-F8E0-40A0-A907-99F9E3041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6EF92-7987-4C34-B876-BC648C5E6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89125-58AA-4A79-80E6-1746DDDEE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FFFD1-DB61-48A2-9BD7-7195BB6E7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0303230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voc废气治理工程中冷凝吸附技术的研究与应用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冷凝吸附技术在voc废气治理中的应用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冷凝吸附技术的研究进展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voc废气治理工程中冷凝吸附技术的挑战与前景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随着工业的快速发展，挥发性有机化合物（VOCs）的排放量不断增加，对环境和人体健康造成严重威胁。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VOCs治理技术的研究对于环境保护和人类健康具有重要意义，已成为当前研究的热点问题。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目前国内VOCs治理技术主要包括吸收法、吸附法、冷凝法、燃烧法等。其中，冷凝吸附技术作为一种新型的治理技术，在国内得到了广泛关注和应用。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国外在VOCs治理技术方面起步较早，技术相对成熟。冷凝吸附技术作为一种有效的VOCs治理技术，在国外也得到了广泛应用和研究。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363" r="353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voc废气主要来源于工业生产过程中产生的挥发性有机物，如石油化工、印刷、家具制造等行业。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voc废气对环境和人体健康造成严重危害，如影响大气能见度、破坏臭氧层、导致温室效应等，还会引起头痛、恶心等症状。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voc废气的来源与危害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利用吸收剂吸收废气中的vocs，再进行分离回收或处理。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利用吸附剂吸附废气中的vocs，再进行解吸回收或处理。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通过降低温度使vocs冷凝成液体，再分离回收或处理。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冷凝法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将vocs燃烧转化为无害物质，如二氧化碳和水。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voc废气治理技术分类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冷凝吸附技术结合了冷凝法和吸附法的原理，通过降低温度使vocs冷凝成液体，再利用吸附剂吸附残余的vocs。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冷凝吸附技术具有高效、低能耗、操作简单等优点，适用于处理低浓度、大面积的voc废气，且可以回收有价值的有机物。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冷凝吸附技术的原理与特点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冷凝吸附技术在voc废气治理中的应用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06" b="4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应用场景与实例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工业生产过程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在化工、制药、油漆等工业生产过程中，会产生大量的VOCs废气，这些废气可以通过冷凝吸附技术进行处理。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垃圾焚烧厂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垃圾焚烧过程中会产生含VOCs的废气，通过冷凝吸附技术可以有效去除其中的有害物质。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汽车尾气处理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汽车尾气中的VOCs可以通过冷凝吸附技术进行处理，降低对大气的污染。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70" r="40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冷凝吸附技术能够有效地去除VOCs废气中的有害物质，处理效率高，操作简便，适用于各种规模的废气处理工程。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冷凝吸附技术需要消耗一定的能源，对于某些低浓度的VOCs废气处理效果可能不太理想，同时吸附剂的再生和更换也需要一定的成本。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https://d.book118.com/235103032302011110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2024-09-16T04:40:27.797</cp:lastPrinted>
  <dcterms:created xsi:type="dcterms:W3CDTF">2024-09-15T20:40:27Z</dcterms:created>
  <dcterms:modified xsi:type="dcterms:W3CDTF">2024-09-15T20:40:29Z</dcterms:modified>
</cp:coreProperties>
</file>