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1C281-A966-4522-9864-9073BF348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D56B9-3A2B-4F12-8018-27A59EE9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26A64-5E5E-492C-87DC-6CB41B2D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D704F-E499-4B4F-B88F-9DFB0AA9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6CFB1-ACEF-4F84-B8EE-3D32D441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0D1C4-88B5-4AB8-AE03-DD53FAFE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164B7-A152-4CC4-AA97-51D4B306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165FA-E711-4560-B07B-092CC936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F2FF5-C6EF-4C7B-8F5F-157EF822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37F2-65FC-45E2-85D3-8C8CDE1F1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4A01A-AD0B-48DE-B8CC-35EEDBD4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313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护理查房形式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护理查房的效果和评价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护理查房的改进和发展方向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护理查房是护理工作中重要的组成部分，是评估患者病情、观察护理效果和提升护理质量的重要手段。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随着医疗技术的不断发展和患者需求的日益提高，传统的护理查房形式已经难以满足现代医疗的需求，因此需要探讨新的护理查房形式。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探讨新的护理查房形式，提高护理质量和患者满意度。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新的护理查房形式能够更好地满足患者需求，提高护理效果和效率，推动护理工作的创新和发展。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护理查房是一种以病人为中心的护理质量评估和管理活动，通过定期对病人进行全面评估，发现并解决护理问题，提高护理质量。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护理查房具有全面性、针对性和实践性，能够提高护士的专业技能和临床思维能力，促进护理工作的规范化和标准化。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通过护理查房，可以及时发现和解决护理问题，提高护理工作的准确性和有效性，从而提高护理质量。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护理查房是护士学习和实践的平台，通过参与查房，护士可以积累临床经验，提高专业知识和技能水平。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护理查房以病人为中心，关注病人的需求和利益，有助于及时发现和解决病人的问题，提高病人的满意度和医疗体验。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常见的护理查房形式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日常性、及时性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每日查房是一种常见的护理查房形式，主要针对住院患者的日常护理和病情观察。查房通常由护士长或资深护士主持，对患者的病情状况、自身认知情况进行了解，并给予相应的护理措施和指导。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每日查房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计划性、全面性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是根据一定的时间间隔，如每周、每月或每季度进行的护理查房。这种查房形式旨在全面了解患者的病情进展、治疗效果以及护理效果，并对护理计划进行相应的调整。同时，定期查房还可以促进医护人员之间的交流与合作，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定期查房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灵活性、针对性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查房是根据患者的具体情况和需要进行的护理查房，通常在特定情况下或紧急情况下进行。例如，患者病情突变、出现并发症等情况时，医护人员需要进行不定期查房，以便及时了解情况并采取相应的处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不定期查房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补充性、夜间性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是在白天之外的时间进行的护理查房，主要针对需要夜间护理的患者。由于夜间护理人员相对较少，夜间查房可以补充白天的护理服务，确保患者在夜间得到及时、专业的护理。同时，夜间查房还可以对患者的夜间情况进行了解，及时发现并处理夜间出现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夜间查房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https://d.book118.com/235103133321011042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2024-09-04T08:06:45.244</cp:lastPrinted>
  <dcterms:created xsi:type="dcterms:W3CDTF">2024-09-04T00:06:45Z</dcterms:created>
  <dcterms:modified xsi:type="dcterms:W3CDTF">2024-09-04T00:06:46Z</dcterms:modified>
</cp:coreProperties>
</file>