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2817A-76E3-4C5B-9090-F0A9DA46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3862D-CF98-4127-8897-A653521F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3B004-69A2-4D53-A3CA-C4513F717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BFE4D-A553-4194-9C79-98E27C33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8D0D7-E23B-449E-9FEB-D02E9E9F6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EB157-B0BF-47F6-84D2-D522F010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27674-55DC-4739-908B-B6C5FA42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812A2-C7E8-4CFA-8A15-B788513F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B3EA2-5293-44AC-89BF-03646A9DC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E80CD-2360-4160-A075-3B0A56ADF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FF982-3A02-45DF-8B4E-9E6218A8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0333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妇产科妊娠子痫护理查房ppt课件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子痫的预防和保健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妊娠子痫的案例分享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子痫的概述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36" r="32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376" r="2337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36" r="295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子痫是妊娠期高血压疾病的严重阶段，通常表现为抽搐或昏迷。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子痫通常发生在妊娠20周以后，临床表现为突然发生的抽搐或昏迷，可伴随其他症状如高血压、水肿和蛋白尿。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子痫的病因较为复杂，可能与遗传、免疫、营养等因素有关。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子痫的发病机制涉及多个方面，包括胎盘缺血、氧化应激、炎症反应等。这些因素相互作用，导致母体和胎儿的病理生理变化。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子痫的病因和病理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子痫可分为产前子痫、产时子痫和产后子痫，诊断主要依据临床表现和实验室检查。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时间，子痫可以分为产前子痫（发生于妊娠20周以后）、产时子痫和产后子痫（发生于产后的48小时内）。诊断子痫的主要依据是孕妇出现抽搐或昏迷等症状，同时伴随高血压、水肿和蛋白尿等体征。实验室检查可以帮助确诊并评估病情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子痫的分类和诊断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子痫的护理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29" r="12829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保持室内空气流通，提供舒适安静的环境。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保证充足的休息时间，避免过度劳累。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饮食宜清淡，控制盐和脂肪的摄入。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定期记录血压情况，观察病情变化。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子痫患者的日常护理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子痫患者的病情观察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密切监测血压情况，预防高血压危象。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注意观察患者是否有头痛、眼花、胸闷等症状。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留意胎儿的胎动和胎心情况，确保母婴安全。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及时发现并处理并发症，如胎盘早剥、心力衰竭等。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给予患者关心和支持，增强治疗信心。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667" r="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833" r="1683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鼓励患者保持乐观心态，积极配合治疗。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解释病情和治疗方法，消除患者的恐惧和焦虑。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提供心理疏导和家庭支持，减轻患者的心理压力。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子痫患者的心理护理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子痫的预防和保健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https://d.book118.com/235103331032011040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2024-08-31T01:25:45.322</cp:lastPrinted>
  <dcterms:created xsi:type="dcterms:W3CDTF">2024-08-30T17:25:45Z</dcterms:created>
  <dcterms:modified xsi:type="dcterms:W3CDTF">2024-08-30T17:25:47Z</dcterms:modified>
</cp:coreProperties>
</file>