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BF294-280C-4F0A-B9DC-650DBD54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B7C51-D409-4693-A199-07826FE2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1B1AB-293B-4957-B4FA-E4C9FC3A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45A6B-F84A-49E0-AFCE-6AC868D0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A2CBF-7089-4526-845D-84121968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DAC61-1D97-4C39-B12F-4C1E6415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C496B-0F30-4F5F-98AF-64574A5A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D31DE-AAF7-4576-931F-36AA4FC9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74F5E-B28B-4866-BF7A-996F77C1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B742-3E47-4CA0-B607-9D111411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64685-AE34-406D-9C80-E36AF33E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40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先天性巨结肠护理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先天性巨结肠是一种肠道神经元发育异常的疾病，导致肠道肌肉无法正常收缩，引起排便困难和肠道梗阻。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该病通常在婴儿期发病，症状包括腹胀、呕吐、便秘和发育迟缓等。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先天性巨结肠的病因尚不完全清楚，可能与遗传、环境因素、孕期感染等多种因素有关。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该病的发病机制主要与肠道神经元发育异常有关，导致肠道肌肉无法正常收缩。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先天性巨结肠的典型症状包括胎便排出延迟、腹胀、呕吐、便秘等。根据病情严重程度，患者可能出现肠梗阻、肠穿孔等并发症。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先天性巨结肠的诊断主要依靠临床表现和相关检查，如腹部X线片、钡剂灌肠和直肠测压等。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评估患儿情况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评估患儿的病情状况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包括先天性巨结肠的严重程度、有无并发症等，以及患儿的生长发育情况。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评估患儿的生活自理能力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了解患儿的进食、排便、活动等日常生活自理能力，以便制定合适的护理计划。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评估患儿的心理状况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关注患儿的情绪状态、性格特点等，以便在护理过程中给予适当的心理支持。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评估家长的护理能力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了解家长在患儿护理方面的经验和技能，以便制定个性化的护理方案。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了解家长对先天性巨结肠的认识程度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包括疾病的发生原因、治疗方法、护理要点等，以便进行针对性的健康教育。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评估家长的教育水平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了解家长的文化程度、语言能力等，以便选择合适的教育方式。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评估家长认知情况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评估家庭经济状况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了解家庭的经济状况、收入水平等，以便为家庭提供合适的经济支持。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评估家庭的支持网络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了解家庭成员的支持程度、社会关系等，以便为家庭提供必要的情感支持。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评估家庭居住环境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了解家庭居住条件、室内空气质量等情况，以便为患儿提供一个良好的生活环境。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评估家庭环境与资源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https://d.book118.com/235104012013011130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2024-09-29T14:07:12.750</cp:lastPrinted>
  <dcterms:created xsi:type="dcterms:W3CDTF">2024-09-29T06:07:12Z</dcterms:created>
  <dcterms:modified xsi:type="dcterms:W3CDTF">2024-09-29T06:07:14Z</dcterms:modified>
</cp:coreProperties>
</file>